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Spartan Medium"/>
      <p:regular r:id="rId30"/>
      <p:bold r:id="rId31"/>
    </p:embeddedFont>
    <p:embeddedFont>
      <p:font typeface="Spartan"/>
      <p:regular r:id="rId32"/>
      <p:bold r:id="rId33"/>
    </p:embeddedFont>
    <p:embeddedFont>
      <p:font typeface="Palanquin Dark"/>
      <p:regular r:id="rId34"/>
      <p:bold r:id="rId35"/>
    </p:embeddedFont>
    <p:embeddedFont>
      <p:font typeface="Spartan ExtraBold"/>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jgBJuFZH4BylyjWlQAk9Sifc2p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44BA35-DDBE-4528-A01F-D41B35DCCF34}">
  <a:tblStyle styleId="{8144BA35-DDBE-4528-A01F-D41B35DCCF3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artanMedium-bold.fntdata"/><Relationship Id="rId30" Type="http://schemas.openxmlformats.org/officeDocument/2006/relationships/font" Target="fonts/SpartanMedium-regular.fntdata"/><Relationship Id="rId11" Type="http://schemas.openxmlformats.org/officeDocument/2006/relationships/slide" Target="slides/slide6.xml"/><Relationship Id="rId33" Type="http://schemas.openxmlformats.org/officeDocument/2006/relationships/font" Target="fonts/Spartan-bold.fntdata"/><Relationship Id="rId10" Type="http://schemas.openxmlformats.org/officeDocument/2006/relationships/slide" Target="slides/slide5.xml"/><Relationship Id="rId32" Type="http://schemas.openxmlformats.org/officeDocument/2006/relationships/font" Target="fonts/Spartan-regular.fntdata"/><Relationship Id="rId13" Type="http://schemas.openxmlformats.org/officeDocument/2006/relationships/slide" Target="slides/slide8.xml"/><Relationship Id="rId35" Type="http://schemas.openxmlformats.org/officeDocument/2006/relationships/font" Target="fonts/PalanquinDark-bold.fntdata"/><Relationship Id="rId12" Type="http://schemas.openxmlformats.org/officeDocument/2006/relationships/slide" Target="slides/slide7.xml"/><Relationship Id="rId34" Type="http://schemas.openxmlformats.org/officeDocument/2006/relationships/font" Target="fonts/PalanquinDark-regular.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SpartanExtraBo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rb-silva.de"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1" name="Google Shape;18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Ngoc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102ebd997b4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5" name="Google Shape;2115;g102ebd997b4_2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Uyen: </a:t>
            </a:r>
            <a:r>
              <a:rPr lang="en">
                <a:solidFill>
                  <a:schemeClr val="dk1"/>
                </a:solidFill>
                <a:latin typeface="Times New Roman"/>
                <a:ea typeface="Times New Roman"/>
                <a:cs typeface="Times New Roman"/>
                <a:sym typeface="Times New Roman"/>
              </a:rPr>
              <a:t>Protocol adapted from the “BIOL/CS123B Metagenomics Data Analysis” by Wendy Lee and Cleber Ouverney (2020).</a:t>
            </a:r>
            <a:endParaRPr sz="1400">
              <a:solidFill>
                <a:schemeClr val="dk1"/>
              </a:solidFill>
            </a:endParaRPr>
          </a:p>
          <a:p>
            <a:pPr indent="0" lvl="0" marL="0" rtl="0" algn="just">
              <a:spcBef>
                <a:spcPts val="0"/>
              </a:spcBef>
              <a:spcAft>
                <a:spcPts val="0"/>
              </a:spcAft>
              <a:buSzPts val="1100"/>
              <a:buNone/>
            </a:pPr>
            <a:r>
              <a:rPr b="1" lang="en" sz="1200">
                <a:solidFill>
                  <a:srgbClr val="334860"/>
                </a:solidFill>
                <a:latin typeface="Times New Roman"/>
                <a:ea typeface="Times New Roman"/>
                <a:cs typeface="Times New Roman"/>
                <a:sym typeface="Times New Roman"/>
              </a:rPr>
              <a:t>Faster Download and Extract Reads </a:t>
            </a:r>
            <a:endParaRPr b="1" sz="1200">
              <a:solidFill>
                <a:srgbClr val="334860"/>
              </a:solidFill>
              <a:latin typeface="Times New Roman"/>
              <a:ea typeface="Times New Roman"/>
              <a:cs typeface="Times New Roman"/>
              <a:sym typeface="Times New Roman"/>
            </a:endParaRPr>
          </a:p>
          <a:p>
            <a:pPr indent="0" lvl="0" marL="0" rtl="0" algn="just">
              <a:lnSpc>
                <a:spcPct val="200000"/>
              </a:lnSpc>
              <a:spcBef>
                <a:spcPts val="10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Since </a:t>
            </a:r>
            <a:r>
              <a:rPr lang="en" sz="1200">
                <a:solidFill>
                  <a:srgbClr val="334860"/>
                </a:solidFill>
                <a:latin typeface="Times New Roman"/>
                <a:ea typeface="Times New Roman"/>
                <a:cs typeface="Times New Roman"/>
                <a:sym typeface="Times New Roman"/>
              </a:rPr>
              <a:t> target the 16S V3-V4 region</a:t>
            </a:r>
            <a:r>
              <a:rPr lang="en" sz="1200">
                <a:solidFill>
                  <a:schemeClr val="dk1"/>
                </a:solidFill>
                <a:latin typeface="Times New Roman"/>
                <a:ea typeface="Times New Roman"/>
                <a:cs typeface="Times New Roman"/>
                <a:sym typeface="Times New Roman"/>
              </a:rPr>
              <a:t> is about 443 base pairs, we will be using the </a:t>
            </a:r>
            <a:r>
              <a:rPr i="1" lang="en" sz="1200">
                <a:solidFill>
                  <a:schemeClr val="dk1"/>
                </a:solidFill>
                <a:latin typeface="Times New Roman"/>
                <a:ea typeface="Times New Roman"/>
                <a:cs typeface="Times New Roman"/>
                <a:sym typeface="Times New Roman"/>
              </a:rPr>
              <a:t>maxlength</a:t>
            </a:r>
            <a:r>
              <a:rPr lang="en" sz="1200">
                <a:solidFill>
                  <a:schemeClr val="dk1"/>
                </a:solidFill>
                <a:latin typeface="Times New Roman"/>
                <a:ea typeface="Times New Roman"/>
                <a:cs typeface="Times New Roman"/>
                <a:sym typeface="Times New Roman"/>
              </a:rPr>
              <a:t> as “470” and </a:t>
            </a:r>
            <a:r>
              <a:rPr i="1" lang="en" sz="1200">
                <a:solidFill>
                  <a:schemeClr val="dk1"/>
                </a:solidFill>
                <a:latin typeface="Times New Roman"/>
                <a:ea typeface="Times New Roman"/>
                <a:cs typeface="Times New Roman"/>
                <a:sym typeface="Times New Roman"/>
              </a:rPr>
              <a:t>maxambig</a:t>
            </a:r>
            <a:r>
              <a:rPr lang="en" sz="1200">
                <a:solidFill>
                  <a:schemeClr val="dk1"/>
                </a:solidFill>
                <a:latin typeface="Times New Roman"/>
                <a:ea typeface="Times New Roman"/>
                <a:cs typeface="Times New Roman"/>
                <a:sym typeface="Times New Roman"/>
              </a:rPr>
              <a:t> as “0”. </a:t>
            </a:r>
            <a:endParaRPr b="1" sz="1200">
              <a:solidFill>
                <a:srgbClr val="334860"/>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102ea75441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102ea75441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a result, our analysis needed to similarly target the 16S V3-V4 region by utilizing a reliable reference alignment file. </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ensure all our reads overlap our region of interest, . This step will remove any reads not overlapping the region region and any overhang sequences </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g102ea754410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8" name="Google Shape;2138;g102ea754410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Pre.cluster</a:t>
            </a:r>
            <a:r>
              <a:rPr lang="en" sz="1200">
                <a:solidFill>
                  <a:schemeClr val="dk1"/>
                </a:solidFill>
                <a:latin typeface="Times New Roman"/>
                <a:ea typeface="Times New Roman"/>
                <a:cs typeface="Times New Roman"/>
                <a:sym typeface="Times New Roman"/>
              </a:rPr>
              <a:t> to join near-identical sequences into one sequence. Because our contigs are ~442 bp long, we will set the threshold to “4” mismatches and homopolymer to “8”. Since we know that our reference database does not contain any homopolymer stretches longer than 8 bases, any reads containing such long stretches are likely the result of technical errors in the lab.</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rgbClr val="334860"/>
              </a:buClr>
              <a:buSzPts val="1100"/>
              <a:buFont typeface="Arial"/>
              <a:buNone/>
            </a:pPr>
            <a:r>
              <a:rPr lang="en" sz="1200">
                <a:solidFill>
                  <a:srgbClr val="334860"/>
                </a:solidFill>
                <a:latin typeface="Times New Roman"/>
                <a:ea typeface="Times New Roman"/>
                <a:cs typeface="Times New Roman"/>
                <a:sym typeface="Times New Roman"/>
              </a:rPr>
              <a:t>The picture from taxonomy classification step </a:t>
            </a:r>
            <a:endParaRPr sz="1200">
              <a:solidFill>
                <a:srgbClr val="334860"/>
              </a:solidFill>
              <a:latin typeface="Times New Roman"/>
              <a:ea typeface="Times New Roman"/>
              <a:cs typeface="Times New Roman"/>
              <a:sym typeface="Times New Roman"/>
            </a:endParaRPr>
          </a:p>
          <a:p>
            <a:pPr indent="0" lvl="0" marL="0" rtl="0" algn="just">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104b5d045a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7" name="Google Shape;2147;g104b5d045ad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sz="1800"/>
              <a:t>Nhu:and the next step is OTU Clustering, </a:t>
            </a:r>
            <a:r>
              <a:rPr b="1" lang="en" sz="1800">
                <a:solidFill>
                  <a:schemeClr val="dk1"/>
                </a:solidFill>
                <a:latin typeface="Times New Roman"/>
                <a:ea typeface="Times New Roman"/>
                <a:cs typeface="Times New Roman"/>
                <a:sym typeface="Times New Roman"/>
              </a:rPr>
              <a:t>Cluster.split </a:t>
            </a:r>
            <a:r>
              <a:rPr lang="en" sz="1800">
                <a:solidFill>
                  <a:schemeClr val="dk1"/>
                </a:solidFill>
                <a:latin typeface="Times New Roman"/>
                <a:ea typeface="Times New Roman"/>
                <a:cs typeface="Times New Roman"/>
                <a:sym typeface="Times New Roman"/>
              </a:rPr>
              <a:t>is the tool used</a:t>
            </a:r>
            <a:r>
              <a:rPr b="1" lang="en" sz="1800">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to perform clustering apply a 0.03 cutoff with taxlevel set to 4. Next, we need to know how many sequences in each of OTU and this is achieved by </a:t>
            </a:r>
            <a:r>
              <a:rPr b="1" lang="en" sz="1800">
                <a:solidFill>
                  <a:schemeClr val="dk1"/>
                </a:solidFill>
                <a:latin typeface="Times New Roman"/>
                <a:ea typeface="Times New Roman"/>
                <a:cs typeface="Times New Roman"/>
                <a:sym typeface="Times New Roman"/>
              </a:rPr>
              <a:t>Make.shared </a:t>
            </a:r>
            <a:r>
              <a:rPr lang="en" sz="1800">
                <a:solidFill>
                  <a:schemeClr val="dk1"/>
                </a:solidFill>
                <a:latin typeface="Times New Roman"/>
                <a:ea typeface="Times New Roman"/>
                <a:cs typeface="Times New Roman"/>
                <a:sym typeface="Times New Roman"/>
              </a:rPr>
              <a:t>tool. Then we differentiate each of the taxonomy by </a:t>
            </a:r>
            <a:r>
              <a:rPr b="1" lang="en" sz="1800">
                <a:solidFill>
                  <a:schemeClr val="dk1"/>
                </a:solidFill>
                <a:latin typeface="Times New Roman"/>
                <a:ea typeface="Times New Roman"/>
                <a:cs typeface="Times New Roman"/>
                <a:sym typeface="Times New Roman"/>
              </a:rPr>
              <a:t>Classify.otu</a:t>
            </a:r>
            <a:r>
              <a:rPr lang="en" sz="1800">
                <a:solidFill>
                  <a:schemeClr val="dk1"/>
                </a:solidFill>
                <a:latin typeface="Times New Roman"/>
                <a:ea typeface="Times New Roman"/>
                <a:cs typeface="Times New Roman"/>
                <a:sym typeface="Times New Roman"/>
              </a:rPr>
              <a:t>.</a:t>
            </a:r>
            <a:r>
              <a:rPr b="1" lang="en" sz="1800">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Normalization of the data set is an essential step for data analysis, so our data needs to be subsampled by </a:t>
            </a:r>
            <a:r>
              <a:rPr b="1" lang="en" sz="1800">
                <a:solidFill>
                  <a:schemeClr val="dk1"/>
                </a:solidFill>
                <a:latin typeface="Times New Roman"/>
                <a:ea typeface="Times New Roman"/>
                <a:cs typeface="Times New Roman"/>
                <a:sym typeface="Times New Roman"/>
              </a:rPr>
              <a:t>count.group </a:t>
            </a:r>
            <a:r>
              <a:rPr lang="en" sz="1800">
                <a:solidFill>
                  <a:schemeClr val="dk1"/>
                </a:solidFill>
                <a:latin typeface="Times New Roman"/>
                <a:ea typeface="Times New Roman"/>
                <a:cs typeface="Times New Roman"/>
                <a:sym typeface="Times New Roman"/>
              </a:rPr>
              <a:t>and</a:t>
            </a:r>
            <a:r>
              <a:rPr b="1" lang="en" sz="1800">
                <a:solidFill>
                  <a:schemeClr val="dk1"/>
                </a:solidFill>
                <a:latin typeface="Times New Roman"/>
                <a:ea typeface="Times New Roman"/>
                <a:cs typeface="Times New Roman"/>
                <a:sym typeface="Times New Roman"/>
              </a:rPr>
              <a:t> sub.samples</a:t>
            </a:r>
            <a:r>
              <a:rPr lang="en" sz="1800">
                <a:solidFill>
                  <a:schemeClr val="dk1"/>
                </a:solidFill>
                <a:latin typeface="Times New Roman"/>
                <a:ea typeface="Times New Roman"/>
                <a:cs typeface="Times New Roman"/>
                <a:sym typeface="Times New Roman"/>
              </a:rPr>
              <a:t>. The last step is visualizing the composition of our data using </a:t>
            </a:r>
            <a:r>
              <a:rPr b="1" lang="en" sz="1800">
                <a:solidFill>
                  <a:schemeClr val="dk1"/>
                </a:solidFill>
                <a:latin typeface="Times New Roman"/>
                <a:ea typeface="Times New Roman"/>
                <a:cs typeface="Times New Roman"/>
                <a:sym typeface="Times New Roman"/>
              </a:rPr>
              <a:t>Krona</a:t>
            </a:r>
            <a:r>
              <a:rPr lang="en" sz="1800">
                <a:solidFill>
                  <a:schemeClr val="dk1"/>
                </a:solidFill>
                <a:latin typeface="Times New Roman"/>
                <a:ea typeface="Times New Roman"/>
                <a:cs typeface="Times New Roman"/>
                <a:sym typeface="Times New Roman"/>
              </a:rPr>
              <a:t>. The resulting file will contain an interactive Krona pie chart that helps us compare results for each type of sample. The last step is analyzing the result and state our conclusions.</a:t>
            </a:r>
            <a:endParaRPr sz="18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02ebd997b4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5" name="Google Shape;2175;g102ebd997b4_2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100"/>
              <a:buNone/>
            </a:pPr>
            <a:r>
              <a:rPr lang="en" sz="1400">
                <a:solidFill>
                  <a:schemeClr val="dk1"/>
                </a:solidFill>
              </a:rPr>
              <a:t>Nhu: This is an example of Human Blood analysis at the </a:t>
            </a:r>
            <a:r>
              <a:rPr b="1" lang="en" sz="1400">
                <a:solidFill>
                  <a:schemeClr val="dk1"/>
                </a:solidFill>
              </a:rPr>
              <a:t>Count.groups</a:t>
            </a:r>
            <a:r>
              <a:rPr lang="en" sz="1400">
                <a:solidFill>
                  <a:schemeClr val="dk1"/>
                </a:solidFill>
              </a:rPr>
              <a:t> step when doing OTU Clustering, we are able to identify the smallest sample is contains 1248 sequences which is our size to use in </a:t>
            </a:r>
            <a:r>
              <a:rPr b="1" lang="en" sz="1400">
                <a:solidFill>
                  <a:schemeClr val="dk1"/>
                </a:solidFill>
              </a:rPr>
              <a:t>Sub.sample</a:t>
            </a:r>
            <a:r>
              <a:rPr lang="en" sz="1400">
                <a:solidFill>
                  <a:schemeClr val="dk1"/>
                </a:solidFill>
              </a:rPr>
              <a:t> tool. And after running the </a:t>
            </a:r>
            <a:r>
              <a:rPr b="1" lang="en" sz="1400">
                <a:solidFill>
                  <a:schemeClr val="dk1"/>
                </a:solidFill>
              </a:rPr>
              <a:t>Count.groups </a:t>
            </a:r>
            <a:r>
              <a:rPr lang="en" sz="1400">
                <a:solidFill>
                  <a:schemeClr val="dk1"/>
                </a:solidFill>
              </a:rPr>
              <a:t>again on the shared output by </a:t>
            </a:r>
            <a:r>
              <a:rPr b="1" lang="en" sz="1400">
                <a:solidFill>
                  <a:schemeClr val="dk1"/>
                </a:solidFill>
              </a:rPr>
              <a:t>Sub.sample</a:t>
            </a:r>
            <a:r>
              <a:rPr lang="en" sz="1400">
                <a:solidFill>
                  <a:schemeClr val="dk1"/>
                </a:solidFill>
              </a:rPr>
              <a:t>, the result is as expected.</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102ebd997b4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4" name="Google Shape;2184;g102ebd997b4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Fabiola:</a:t>
            </a:r>
            <a:endParaRPr/>
          </a:p>
          <a:p>
            <a:pPr indent="0" lvl="0" marL="0" rtl="0" algn="just">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previously stated, to elucidate the effect of different food sources on the composition of microorganisms within the mosquito’s digestive tracts, we ran five separate 16S metagenomic analyses which generated 5 Krona Pie Charts for each feeding condition. We found that the main core bacterial phyla between the five conditions were </a:t>
            </a:r>
            <a:r>
              <a:rPr i="1" lang="en" sz="1200">
                <a:solidFill>
                  <a:schemeClr val="dk1"/>
                </a:solidFill>
                <a:latin typeface="Times New Roman"/>
                <a:ea typeface="Times New Roman"/>
                <a:cs typeface="Times New Roman"/>
                <a:sym typeface="Times New Roman"/>
              </a:rPr>
              <a:t>Bacteroidetes </a:t>
            </a:r>
            <a:r>
              <a:rPr lang="en" sz="1200">
                <a:solidFill>
                  <a:schemeClr val="dk1"/>
                </a:solidFill>
                <a:latin typeface="Times New Roman"/>
                <a:ea typeface="Times New Roman"/>
                <a:cs typeface="Times New Roman"/>
                <a:sym typeface="Times New Roman"/>
              </a:rPr>
              <a:t>and </a:t>
            </a:r>
            <a:r>
              <a:rPr i="1" lang="en" sz="1200">
                <a:solidFill>
                  <a:schemeClr val="dk1"/>
                </a:solidFill>
                <a:latin typeface="Times New Roman"/>
                <a:ea typeface="Times New Roman"/>
                <a:cs typeface="Times New Roman"/>
                <a:sym typeface="Times New Roman"/>
              </a:rPr>
              <a:t>Proteobacteria</a:t>
            </a:r>
            <a:r>
              <a:rPr lang="en" sz="1200">
                <a:solidFill>
                  <a:schemeClr val="dk1"/>
                </a:solidFill>
                <a:latin typeface="Times New Roman"/>
                <a:ea typeface="Times New Roman"/>
                <a:cs typeface="Times New Roman"/>
                <a:sym typeface="Times New Roman"/>
              </a:rPr>
              <a:t>, which accounted for 49% - 96% of the gut microorganism populations which will be depicted on the following slides.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104b5d045ad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9" name="Google Shape;2189;g104b5d045ad_0_2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Fabiola: </a:t>
            </a:r>
            <a:endParaRPr/>
          </a:p>
          <a:p>
            <a:pPr indent="0" lvl="0" marL="0" rtl="0" algn="l">
              <a:lnSpc>
                <a:spcPct val="100000"/>
              </a:lnSpc>
              <a:spcBef>
                <a:spcPts val="0"/>
              </a:spcBef>
              <a:spcAft>
                <a:spcPts val="0"/>
              </a:spcAft>
              <a:buSzPts val="1100"/>
              <a:buNone/>
            </a:pPr>
            <a:r>
              <a:rPr lang="en"/>
              <a:t>We found that the mosquitoes that had gone unfed had 49% of its bacterial gut </a:t>
            </a:r>
            <a:r>
              <a:rPr lang="en"/>
              <a:t>population</a:t>
            </a:r>
            <a:r>
              <a:rPr lang="en"/>
              <a:t> composed of Actinomycetes which are group of immobile </a:t>
            </a:r>
            <a:r>
              <a:rPr lang="en"/>
              <a:t>bacteria found in a variety of environments and share similarities with fungi.</a:t>
            </a:r>
            <a:endParaRPr/>
          </a:p>
          <a:p>
            <a:pPr indent="0" lvl="0" marL="0" rtl="0" algn="l">
              <a:lnSpc>
                <a:spcPct val="100000"/>
              </a:lnSpc>
              <a:spcBef>
                <a:spcPts val="0"/>
              </a:spcBef>
              <a:spcAft>
                <a:spcPts val="0"/>
              </a:spcAft>
              <a:buSzPts val="1100"/>
              <a:buNone/>
            </a:pPr>
            <a:r>
              <a:rPr lang="en"/>
              <a:t>We also found these mosquitos having 29% of Firmicutes, which are a group of bacteria that are commonly found in the human gut, and 18% proteobacteria, which is another type of bacterial phyla that are normally found in the human gut and include a wide variety of pathogens.</a:t>
            </a:r>
            <a:endParaRPr/>
          </a:p>
          <a:p>
            <a:pPr indent="0" lvl="0" marL="0" rtl="0" algn="l">
              <a:lnSpc>
                <a:spcPct val="100000"/>
              </a:lnSpc>
              <a:spcBef>
                <a:spcPts val="0"/>
              </a:spcBef>
              <a:spcAft>
                <a:spcPts val="0"/>
              </a:spcAft>
              <a:buSzPts val="1100"/>
              <a:buNone/>
            </a:pPr>
            <a:r>
              <a:rPr lang="en"/>
              <a:t>The remaining 4% belonged to </a:t>
            </a:r>
            <a:r>
              <a:rPr i="1" lang="en" sz="1200">
                <a:solidFill>
                  <a:schemeClr val="dk1"/>
                </a:solidFill>
                <a:latin typeface="Times New Roman"/>
                <a:ea typeface="Times New Roman"/>
                <a:cs typeface="Times New Roman"/>
                <a:sym typeface="Times New Roman"/>
              </a:rPr>
              <a:t>Bacteroidetes, which includes Flavobacterium</a:t>
            </a:r>
            <a:r>
              <a:rPr lang="en" sz="1200">
                <a:solidFill>
                  <a:schemeClr val="dk1"/>
                </a:solidFill>
                <a:latin typeface="Times New Roman"/>
                <a:ea typeface="Times New Roman"/>
                <a:cs typeface="Times New Roman"/>
                <a:sym typeface="Times New Roman"/>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104b5d045ad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4" name="Google Shape;2204;g104b5d045ad_0_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Fabiola:</a:t>
            </a:r>
            <a:endParaRPr/>
          </a:p>
          <a:p>
            <a:pPr indent="0" lvl="0" marL="0" rtl="0" algn="just">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Sugar-fed mosquitos had 70% of its gut bacterial composition belonging to </a:t>
            </a:r>
            <a:r>
              <a:rPr i="1" lang="en" sz="1200">
                <a:solidFill>
                  <a:schemeClr val="dk1"/>
                </a:solidFill>
                <a:latin typeface="Times New Roman"/>
                <a:ea typeface="Times New Roman"/>
                <a:cs typeface="Times New Roman"/>
                <a:sym typeface="Times New Roman"/>
              </a:rPr>
              <a:t>Actinobacteria</a:t>
            </a:r>
            <a:r>
              <a:rPr lang="en" sz="1200">
                <a:solidFill>
                  <a:schemeClr val="dk1"/>
                </a:solidFill>
                <a:latin typeface="Times New Roman"/>
                <a:ea typeface="Times New Roman"/>
                <a:cs typeface="Times New Roman"/>
                <a:sym typeface="Times New Roman"/>
              </a:rPr>
              <a:t>, specifically </a:t>
            </a:r>
            <a:r>
              <a:rPr i="1" lang="en" sz="1200">
                <a:solidFill>
                  <a:schemeClr val="dk1"/>
                </a:solidFill>
                <a:latin typeface="Times New Roman"/>
                <a:ea typeface="Times New Roman"/>
                <a:cs typeface="Times New Roman"/>
                <a:sym typeface="Times New Roman"/>
              </a:rPr>
              <a:t>Nocardioides</a:t>
            </a:r>
            <a:r>
              <a:rPr lang="en" sz="1200">
                <a:solidFill>
                  <a:schemeClr val="dk1"/>
                </a:solidFill>
                <a:latin typeface="Times New Roman"/>
                <a:ea typeface="Times New Roman"/>
                <a:cs typeface="Times New Roman"/>
                <a:sym typeface="Times New Roman"/>
              </a:rPr>
              <a:t>. As mentioned earlier, Actinomycetes </a:t>
            </a:r>
            <a:r>
              <a:rPr lang="en" sz="1200">
                <a:solidFill>
                  <a:schemeClr val="dk1"/>
                </a:solidFill>
                <a:latin typeface="Times New Roman"/>
                <a:ea typeface="Times New Roman"/>
                <a:cs typeface="Times New Roman"/>
                <a:sym typeface="Times New Roman"/>
              </a:rPr>
              <a:t>belong</a:t>
            </a:r>
            <a:r>
              <a:rPr lang="en" sz="1200">
                <a:solidFill>
                  <a:schemeClr val="dk1"/>
                </a:solidFill>
                <a:latin typeface="Times New Roman"/>
                <a:ea typeface="Times New Roman"/>
                <a:cs typeface="Times New Roman"/>
                <a:sym typeface="Times New Roman"/>
              </a:rPr>
              <a:t> to the order of Actinobacteria and these bacteria are mainly involved in decomposing and </a:t>
            </a:r>
            <a:r>
              <a:rPr lang="en" sz="1200">
                <a:solidFill>
                  <a:schemeClr val="dk1"/>
                </a:solidFill>
                <a:latin typeface="Times New Roman"/>
                <a:ea typeface="Times New Roman"/>
                <a:cs typeface="Times New Roman"/>
                <a:sym typeface="Times New Roman"/>
              </a:rPr>
              <a:t>degrading</a:t>
            </a:r>
            <a:r>
              <a:rPr lang="en" sz="1200">
                <a:solidFill>
                  <a:schemeClr val="dk1"/>
                </a:solidFill>
                <a:latin typeface="Times New Roman"/>
                <a:ea typeface="Times New Roman"/>
                <a:cs typeface="Times New Roman"/>
                <a:sym typeface="Times New Roman"/>
              </a:rPr>
              <a:t> organic material. These mosquitoes also exhibited a significant portion of its bacterial gut composition belonging to </a:t>
            </a:r>
            <a:r>
              <a:rPr i="1" lang="en" sz="1200">
                <a:solidFill>
                  <a:schemeClr val="dk1"/>
                </a:solidFill>
                <a:latin typeface="Times New Roman"/>
                <a:ea typeface="Times New Roman"/>
                <a:cs typeface="Times New Roman"/>
                <a:sym typeface="Times New Roman"/>
              </a:rPr>
              <a:t>Proteobacteria</a:t>
            </a:r>
            <a:r>
              <a:rPr lang="en" sz="1200">
                <a:solidFill>
                  <a:schemeClr val="dk1"/>
                </a:solidFill>
                <a:latin typeface="Times New Roman"/>
                <a:ea typeface="Times New Roman"/>
                <a:cs typeface="Times New Roman"/>
                <a:sym typeface="Times New Roman"/>
              </a:rPr>
              <a:t> at 30%, and less than 0.5% composed of </a:t>
            </a:r>
            <a:r>
              <a:rPr i="1" lang="en" sz="1200">
                <a:solidFill>
                  <a:schemeClr val="dk1"/>
                </a:solidFill>
                <a:latin typeface="Times New Roman"/>
                <a:ea typeface="Times New Roman"/>
                <a:cs typeface="Times New Roman"/>
                <a:sym typeface="Times New Roman"/>
              </a:rPr>
              <a:t>Clostridia </a:t>
            </a:r>
            <a:r>
              <a:rPr lang="en" sz="1200">
                <a:solidFill>
                  <a:schemeClr val="dk1"/>
                </a:solidFill>
                <a:latin typeface="Times New Roman"/>
                <a:ea typeface="Times New Roman"/>
                <a:cs typeface="Times New Roman"/>
                <a:sym typeface="Times New Roman"/>
              </a:rPr>
              <a:t>and </a:t>
            </a:r>
            <a:r>
              <a:rPr i="1" lang="en" sz="1200">
                <a:solidFill>
                  <a:schemeClr val="dk1"/>
                </a:solidFill>
                <a:latin typeface="Times New Roman"/>
                <a:ea typeface="Times New Roman"/>
                <a:cs typeface="Times New Roman"/>
                <a:sym typeface="Times New Roman"/>
              </a:rPr>
              <a:t>Bacteroidetes</a:t>
            </a:r>
            <a:r>
              <a:rPr lang="en" sz="1200">
                <a:solidFill>
                  <a:schemeClr val="dk1"/>
                </a:solidFill>
                <a:latin typeface="Times New Roman"/>
                <a:ea typeface="Times New Roman"/>
                <a:cs typeface="Times New Roman"/>
                <a:sym typeface="Times New Roman"/>
              </a:rPr>
              <a:t>. Clostridia and bacteroidetes are both normally found in human digestive tracts and facilitate the digestion of complex carbohydrates that our body cannot break down.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comparison to the </a:t>
            </a:r>
            <a:r>
              <a:rPr lang="en"/>
              <a:t>following</a:t>
            </a:r>
            <a:r>
              <a:rPr lang="en"/>
              <a:t> Krona pie charts, the Sugar-fed and unfed mosquitos had the highest amount of bacterial </a:t>
            </a:r>
            <a:r>
              <a:rPr lang="en"/>
              <a:t>diversity</a:t>
            </a:r>
            <a:r>
              <a:rPr lang="en"/>
              <a:t> which is exemplified by the wider distribution of colors and segments in the pie chart.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104b5d045ad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8" name="Google Shape;2218;g104b5d045ad_0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500"/>
              <a:buNone/>
            </a:pPr>
            <a:r>
              <a:rPr lang="en">
                <a:solidFill>
                  <a:schemeClr val="dk1"/>
                </a:solidFill>
                <a:latin typeface="Spartan Medium"/>
                <a:ea typeface="Spartan Medium"/>
                <a:cs typeface="Spartan Medium"/>
                <a:sym typeface="Spartan Medium"/>
              </a:rPr>
              <a:t>Fabiola</a:t>
            </a:r>
            <a:endParaRPr>
              <a:solidFill>
                <a:schemeClr val="dk1"/>
              </a:solidFill>
              <a:latin typeface="Spartan Medium"/>
              <a:ea typeface="Spartan Medium"/>
              <a:cs typeface="Spartan Medium"/>
              <a:sym typeface="Spartan Medium"/>
            </a:endParaRPr>
          </a:p>
          <a:p>
            <a:pPr indent="0" lvl="0" marL="0" rtl="0" algn="just">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Particularly, mosquitos raised on chicken blood exhibited the least bacterial diversity with 96% of its gut bacterial population belonging to the </a:t>
            </a:r>
            <a:r>
              <a:rPr i="1" lang="en" sz="1200">
                <a:solidFill>
                  <a:schemeClr val="dk1"/>
                </a:solidFill>
                <a:latin typeface="Times New Roman"/>
                <a:ea typeface="Times New Roman"/>
                <a:cs typeface="Times New Roman"/>
                <a:sym typeface="Times New Roman"/>
              </a:rPr>
              <a:t>Bacteroidetes </a:t>
            </a:r>
            <a:r>
              <a:rPr lang="en" sz="1200">
                <a:solidFill>
                  <a:schemeClr val="dk1"/>
                </a:solidFill>
                <a:latin typeface="Times New Roman"/>
                <a:ea typeface="Times New Roman"/>
                <a:cs typeface="Times New Roman"/>
                <a:sym typeface="Times New Roman"/>
              </a:rPr>
              <a:t>Phylum, specifically </a:t>
            </a:r>
            <a:r>
              <a:rPr i="1" lang="en" sz="1200">
                <a:solidFill>
                  <a:schemeClr val="dk1"/>
                </a:solidFill>
                <a:latin typeface="Times New Roman"/>
                <a:ea typeface="Times New Roman"/>
                <a:cs typeface="Times New Roman"/>
                <a:sym typeface="Times New Roman"/>
              </a:rPr>
              <a:t>Chryseobacterium </a:t>
            </a:r>
            <a:r>
              <a:rPr lang="en" sz="1200">
                <a:solidFill>
                  <a:schemeClr val="dk1"/>
                </a:solidFill>
                <a:latin typeface="Times New Roman"/>
                <a:ea typeface="Times New Roman"/>
                <a:cs typeface="Times New Roman"/>
                <a:sym typeface="Times New Roman"/>
              </a:rPr>
              <a:t>and </a:t>
            </a:r>
            <a:r>
              <a:rPr i="1" lang="en" sz="1200">
                <a:solidFill>
                  <a:schemeClr val="dk1"/>
                </a:solidFill>
                <a:latin typeface="Times New Roman"/>
                <a:ea typeface="Times New Roman"/>
                <a:cs typeface="Times New Roman"/>
                <a:sym typeface="Times New Roman"/>
              </a:rPr>
              <a:t>Elizabethkingia.</a:t>
            </a:r>
            <a:endParaRPr i="1"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The remaining 4% of the bacterial composition  in these mosquitoes belonged to Proteobacteria (2%) and Actinobacteria (2%).</a:t>
            </a:r>
            <a:endParaRPr i="1" sz="1200">
              <a:solidFill>
                <a:schemeClr val="dk1"/>
              </a:solidFill>
              <a:latin typeface="Times New Roman"/>
              <a:ea typeface="Times New Roman"/>
              <a:cs typeface="Times New Roman"/>
              <a:sym typeface="Times New Roman"/>
            </a:endParaRPr>
          </a:p>
          <a:p>
            <a:pPr indent="0" lvl="0" marL="0" rtl="0" algn="l">
              <a:spcBef>
                <a:spcPts val="0"/>
              </a:spcBef>
              <a:spcAft>
                <a:spcPts val="0"/>
              </a:spcAft>
              <a:buSzPts val="1500"/>
              <a:buNone/>
            </a:pPr>
            <a:r>
              <a:t/>
            </a:r>
            <a:endParaRPr>
              <a:solidFill>
                <a:srgbClr val="F9F9F9"/>
              </a:solidFill>
              <a:latin typeface="Spartan Medium"/>
              <a:ea typeface="Spartan Medium"/>
              <a:cs typeface="Spartan Medium"/>
              <a:sym typeface="Spartan Medium"/>
            </a:endParaRPr>
          </a:p>
          <a:p>
            <a:pPr indent="0" lvl="0" marL="0" rtl="0" algn="l">
              <a:spcBef>
                <a:spcPts val="0"/>
              </a:spcBef>
              <a:spcAft>
                <a:spcPts val="0"/>
              </a:spcAft>
              <a:buSzPts val="1500"/>
              <a:buNone/>
            </a:pPr>
            <a:r>
              <a:t/>
            </a:r>
            <a:endParaRPr>
              <a:solidFill>
                <a:srgbClr val="F9F9F9"/>
              </a:solidFill>
              <a:latin typeface="Spartan Medium"/>
              <a:ea typeface="Spartan Medium"/>
              <a:cs typeface="Spartan Medium"/>
              <a:sym typeface="Spartan Medium"/>
            </a:endParaRPr>
          </a:p>
          <a:p>
            <a:pPr indent="0" lvl="0" marL="0" rtl="0" algn="l">
              <a:spcBef>
                <a:spcPts val="0"/>
              </a:spcBef>
              <a:spcAft>
                <a:spcPts val="0"/>
              </a:spcAft>
              <a:buClr>
                <a:srgbClr val="EFB94B"/>
              </a:buClr>
              <a:buSzPts val="1500"/>
              <a:buFont typeface="Spartan Medium"/>
              <a:buNone/>
            </a:pPr>
            <a:r>
              <a:rPr lang="en">
                <a:solidFill>
                  <a:srgbClr val="F9F9F9"/>
                </a:solidFill>
                <a:latin typeface="Spartan Medium"/>
                <a:ea typeface="Spartan Medium"/>
                <a:cs typeface="Spartan Medium"/>
                <a:sym typeface="Spartan Medium"/>
              </a:rPr>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104b5d045a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3" name="Google Shape;2233;g104b5d045ad_0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Fabi</a:t>
            </a:r>
            <a:endParaRPr/>
          </a:p>
          <a:p>
            <a:pPr indent="0" lvl="0" marL="0" rtl="0" algn="just">
              <a:lnSpc>
                <a:spcPct val="2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Similarly, we found that mosquitos raised on human blood also had low bacterial diversity, but not as low as the mosquitoes raised on chicken blood. The mosquitos raised on human blood had 91% of its gut bacterial population composed of </a:t>
            </a:r>
            <a:r>
              <a:rPr i="1" lang="en" sz="1200">
                <a:solidFill>
                  <a:schemeClr val="dk1"/>
                </a:solidFill>
                <a:latin typeface="Times New Roman"/>
                <a:ea typeface="Times New Roman"/>
                <a:cs typeface="Times New Roman"/>
                <a:sym typeface="Times New Roman"/>
              </a:rPr>
              <a:t>Proteobacteria</a:t>
            </a:r>
            <a:r>
              <a:rPr lang="en" sz="1200">
                <a:solidFill>
                  <a:schemeClr val="dk1"/>
                </a:solidFill>
                <a:latin typeface="Times New Roman"/>
                <a:ea typeface="Times New Roman"/>
                <a:cs typeface="Times New Roman"/>
                <a:sym typeface="Times New Roman"/>
              </a:rPr>
              <a:t>, specifically </a:t>
            </a:r>
            <a:r>
              <a:rPr i="1" lang="en" sz="1200">
                <a:solidFill>
                  <a:schemeClr val="dk1"/>
                </a:solidFill>
                <a:latin typeface="Times New Roman"/>
                <a:ea typeface="Times New Roman"/>
                <a:cs typeface="Times New Roman"/>
                <a:sym typeface="Times New Roman"/>
              </a:rPr>
              <a:t>Serratia</a:t>
            </a:r>
            <a:r>
              <a:rPr lang="en" sz="1200">
                <a:solidFill>
                  <a:schemeClr val="dk1"/>
                </a:solidFill>
                <a:latin typeface="Times New Roman"/>
                <a:ea typeface="Times New Roman"/>
                <a:cs typeface="Times New Roman"/>
                <a:sym typeface="Times New Roman"/>
              </a:rPr>
              <a:t>, which belongs to the </a:t>
            </a:r>
            <a:r>
              <a:rPr i="1" lang="en" sz="1200">
                <a:solidFill>
                  <a:schemeClr val="dk1"/>
                </a:solidFill>
                <a:latin typeface="Times New Roman"/>
                <a:ea typeface="Times New Roman"/>
                <a:cs typeface="Times New Roman"/>
                <a:sym typeface="Times New Roman"/>
              </a:rPr>
              <a:t>Chryseobacterium </a:t>
            </a:r>
            <a:r>
              <a:rPr lang="en" sz="1200">
                <a:solidFill>
                  <a:schemeClr val="dk1"/>
                </a:solidFill>
                <a:latin typeface="Times New Roman"/>
                <a:ea typeface="Times New Roman"/>
                <a:cs typeface="Times New Roman"/>
                <a:sym typeface="Times New Roman"/>
              </a:rPr>
              <a:t>genus.</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The other two significant groups that composed these mosquitos’ gut bacterial population were </a:t>
            </a:r>
            <a:r>
              <a:rPr i="1" lang="en" sz="1200">
                <a:solidFill>
                  <a:schemeClr val="dk1"/>
                </a:solidFill>
                <a:latin typeface="Times New Roman"/>
                <a:ea typeface="Times New Roman"/>
                <a:cs typeface="Times New Roman"/>
                <a:sym typeface="Times New Roman"/>
              </a:rPr>
              <a:t>Bacteroidetes </a:t>
            </a:r>
            <a:r>
              <a:rPr lang="en" sz="1200">
                <a:solidFill>
                  <a:schemeClr val="dk1"/>
                </a:solidFill>
                <a:latin typeface="Times New Roman"/>
                <a:ea typeface="Times New Roman"/>
                <a:cs typeface="Times New Roman"/>
                <a:sym typeface="Times New Roman"/>
              </a:rPr>
              <a:t>(7%) and others (2%), which included </a:t>
            </a:r>
            <a:r>
              <a:rPr i="1" lang="en" sz="1200">
                <a:solidFill>
                  <a:schemeClr val="dk1"/>
                </a:solidFill>
                <a:latin typeface="Times New Roman"/>
                <a:ea typeface="Times New Roman"/>
                <a:cs typeface="Times New Roman"/>
                <a:sym typeface="Times New Roman"/>
              </a:rPr>
              <a:t>Actinobacteria </a:t>
            </a:r>
            <a:r>
              <a:rPr lang="en" sz="1200">
                <a:solidFill>
                  <a:schemeClr val="dk1"/>
                </a:solidFill>
                <a:latin typeface="Times New Roman"/>
                <a:ea typeface="Times New Roman"/>
                <a:cs typeface="Times New Roman"/>
                <a:sym typeface="Times New Roman"/>
              </a:rPr>
              <a:t>and </a:t>
            </a:r>
            <a:r>
              <a:rPr i="1" lang="en" sz="1200">
                <a:solidFill>
                  <a:schemeClr val="dk1"/>
                </a:solidFill>
                <a:latin typeface="Times New Roman"/>
                <a:ea typeface="Times New Roman"/>
                <a:cs typeface="Times New Roman"/>
                <a:sym typeface="Times New Roman"/>
              </a:rPr>
              <a:t>Acidobacteria</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2" name="Google Shape;193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highlight>
                  <a:srgbClr val="FFFFFF"/>
                </a:highlight>
                <a:latin typeface="Times New Roman"/>
                <a:ea typeface="Times New Roman"/>
                <a:cs typeface="Times New Roman"/>
                <a:sym typeface="Times New Roman"/>
              </a:rPr>
              <a:t>According to </a:t>
            </a:r>
            <a:r>
              <a:rPr lang="en" sz="1200">
                <a:solidFill>
                  <a:schemeClr val="dk1"/>
                </a:solidFill>
                <a:latin typeface="Times New Roman"/>
                <a:ea typeface="Times New Roman"/>
                <a:cs typeface="Times New Roman"/>
                <a:sym typeface="Times New Roman"/>
              </a:rPr>
              <a:t>World Health Organization, 2020, more than 700,000 people die from mosquito-borne diseases and millions are infected every year. </a:t>
            </a:r>
            <a:r>
              <a:rPr lang="en" sz="1200">
                <a:solidFill>
                  <a:schemeClr val="dk1"/>
                </a:solidFill>
                <a:highlight>
                  <a:srgbClr val="FFFFFF"/>
                </a:highlight>
                <a:latin typeface="Times New Roman"/>
                <a:ea typeface="Times New Roman"/>
                <a:cs typeface="Times New Roman"/>
                <a:sym typeface="Times New Roman"/>
              </a:rPr>
              <a:t>Yellow fever infection diagnosis is based on laboratory testing and patients’ symptoms. Although there is no effective treatment for blood-borne diseases, there is a safe and affordable vaccine available to combat the Yellow fever virus. But why do we focus on this particular mosquito species? It’s because they’re one of the most effective biological vector for virus transmission since one Aedes aegypti female mosquito</a:t>
            </a:r>
            <a:r>
              <a:rPr lang="en" sz="1200">
                <a:solidFill>
                  <a:schemeClr val="dk1"/>
                </a:solidFill>
                <a:latin typeface="Times New Roman"/>
                <a:ea typeface="Times New Roman"/>
                <a:cs typeface="Times New Roman"/>
                <a:sym typeface="Times New Roman"/>
              </a:rPr>
              <a:t> often take up several blood meal before laying eggs. Also, their midgut can either prevent or promote parasite infection. So, focusing on gut bacterial communities can be a good strategy for controlling vector-borne diseases</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104b5d045ad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8" name="Google Shape;2248;g104b5d045ad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334860"/>
                </a:solidFill>
              </a:rPr>
              <a:t>Fabiola</a:t>
            </a:r>
            <a:endParaRPr>
              <a:solidFill>
                <a:srgbClr val="334860"/>
              </a:solidFill>
            </a:endParaRPr>
          </a:p>
          <a:p>
            <a:pPr indent="0" lvl="0" marL="0" rtl="0" algn="just">
              <a:lnSpc>
                <a:spcPct val="2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Mosquitos raised on rabbit blood had 82% of its bacterial gut population composed of Bacteroidetes, specifically </a:t>
            </a:r>
            <a:r>
              <a:rPr i="1" lang="en" sz="1200">
                <a:solidFill>
                  <a:schemeClr val="dk1"/>
                </a:solidFill>
                <a:latin typeface="Times New Roman"/>
                <a:ea typeface="Times New Roman"/>
                <a:cs typeface="Times New Roman"/>
                <a:sym typeface="Times New Roman"/>
              </a:rPr>
              <a:t>Elizabethkingia</a:t>
            </a:r>
            <a:r>
              <a:rPr lang="en" sz="1200">
                <a:solidFill>
                  <a:schemeClr val="dk1"/>
                </a:solidFill>
                <a:latin typeface="Times New Roman"/>
                <a:ea typeface="Times New Roman"/>
                <a:cs typeface="Times New Roman"/>
                <a:sym typeface="Times New Roman"/>
              </a:rPr>
              <a:t>. These mosquitoes also had 17% of its bacterial gut diversity belonging to </a:t>
            </a:r>
            <a:r>
              <a:rPr i="1" lang="en" sz="1200">
                <a:solidFill>
                  <a:schemeClr val="dk1"/>
                </a:solidFill>
                <a:latin typeface="Times New Roman"/>
                <a:ea typeface="Times New Roman"/>
                <a:cs typeface="Times New Roman"/>
                <a:sym typeface="Times New Roman"/>
              </a:rPr>
              <a:t>Proteobacteria </a:t>
            </a:r>
            <a:r>
              <a:rPr lang="en" sz="1200">
                <a:solidFill>
                  <a:schemeClr val="dk1"/>
                </a:solidFill>
                <a:latin typeface="Times New Roman"/>
                <a:ea typeface="Times New Roman"/>
                <a:cs typeface="Times New Roman"/>
                <a:sym typeface="Times New Roman"/>
              </a:rPr>
              <a:t>and 1% of others, including </a:t>
            </a:r>
            <a:r>
              <a:rPr i="1" lang="en" sz="1200">
                <a:solidFill>
                  <a:schemeClr val="dk1"/>
                </a:solidFill>
                <a:latin typeface="Times New Roman"/>
                <a:ea typeface="Times New Roman"/>
                <a:cs typeface="Times New Roman"/>
                <a:sym typeface="Times New Roman"/>
              </a:rPr>
              <a:t>Pantoea </a:t>
            </a:r>
            <a:r>
              <a:rPr lang="en" sz="1200">
                <a:solidFill>
                  <a:schemeClr val="dk1"/>
                </a:solidFill>
                <a:latin typeface="Times New Roman"/>
                <a:ea typeface="Times New Roman"/>
                <a:cs typeface="Times New Roman"/>
                <a:sym typeface="Times New Roman"/>
              </a:rPr>
              <a:t>and </a:t>
            </a:r>
            <a:r>
              <a:rPr i="1" lang="en" sz="1200">
                <a:solidFill>
                  <a:schemeClr val="dk1"/>
                </a:solidFill>
                <a:latin typeface="Times New Roman"/>
                <a:ea typeface="Times New Roman"/>
                <a:cs typeface="Times New Roman"/>
                <a:sym typeface="Times New Roman"/>
              </a:rPr>
              <a:t>Enterobacteriaceae</a:t>
            </a:r>
            <a:r>
              <a:rPr lang="en" sz="1200">
                <a:solidFill>
                  <a:schemeClr val="dk1"/>
                </a:solidFill>
                <a:latin typeface="Times New Roman"/>
                <a:ea typeface="Times New Roman"/>
                <a:cs typeface="Times New Roman"/>
                <a:sym typeface="Times New Roman"/>
              </a:rPr>
              <a:t>.</a:t>
            </a:r>
            <a:endParaRPr>
              <a:solidFill>
                <a:srgbClr val="33486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1" name="Shape 2261"/>
        <p:cNvGrpSpPr/>
        <p:nvPr/>
      </p:nvGrpSpPr>
      <p:grpSpPr>
        <a:xfrm>
          <a:off x="0" y="0"/>
          <a:ext cx="0" cy="0"/>
          <a:chOff x="0" y="0"/>
          <a:chExt cx="0" cy="0"/>
        </a:xfrm>
      </p:grpSpPr>
      <p:sp>
        <p:nvSpPr>
          <p:cNvPr id="2262" name="Google Shape;2262;g102ebd997b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3" name="Google Shape;2263;g102ebd997b4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rPr lang="en" sz="1600"/>
              <a:t>Nhu: </a:t>
            </a:r>
            <a:r>
              <a:rPr lang="en" sz="1600">
                <a:solidFill>
                  <a:schemeClr val="dk1"/>
                </a:solidFill>
                <a:latin typeface="Times New Roman"/>
                <a:ea typeface="Times New Roman"/>
                <a:cs typeface="Times New Roman"/>
                <a:sym typeface="Times New Roman"/>
              </a:rPr>
              <a:t>To determine whether we can accept or reject our hypothesis, we needed to draw a comparison between our results. Most notably, the mosquitoes fed with chicken and rabbit blood both had </a:t>
            </a:r>
            <a:r>
              <a:rPr i="1" lang="en" sz="1600">
                <a:solidFill>
                  <a:schemeClr val="dk1"/>
                </a:solidFill>
                <a:latin typeface="Times New Roman"/>
                <a:ea typeface="Times New Roman"/>
                <a:cs typeface="Times New Roman"/>
                <a:sym typeface="Times New Roman"/>
              </a:rPr>
              <a:t>Bacteroidetes</a:t>
            </a:r>
            <a:r>
              <a:rPr lang="en" sz="1600">
                <a:solidFill>
                  <a:schemeClr val="dk1"/>
                </a:solidFill>
                <a:latin typeface="Times New Roman"/>
                <a:ea typeface="Times New Roman"/>
                <a:cs typeface="Times New Roman"/>
                <a:sym typeface="Times New Roman"/>
              </a:rPr>
              <a:t> as the majority of the bacterial gut composition which supported our hypothesis. Also, these two mosquito populations  had </a:t>
            </a:r>
            <a:r>
              <a:rPr i="1" lang="en" sz="1600">
                <a:solidFill>
                  <a:schemeClr val="dk1"/>
                </a:solidFill>
                <a:latin typeface="Times New Roman"/>
                <a:ea typeface="Times New Roman"/>
                <a:cs typeface="Times New Roman"/>
                <a:sym typeface="Times New Roman"/>
              </a:rPr>
              <a:t>Proteobacteria </a:t>
            </a:r>
            <a:r>
              <a:rPr lang="en" sz="1600">
                <a:solidFill>
                  <a:schemeClr val="dk1"/>
                </a:solidFill>
                <a:latin typeface="Times New Roman"/>
                <a:ea typeface="Times New Roman"/>
                <a:cs typeface="Times New Roman"/>
                <a:sym typeface="Times New Roman"/>
              </a:rPr>
              <a:t> as their second most type of bacteria.</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rPr lang="en" sz="1600">
                <a:solidFill>
                  <a:schemeClr val="dk1"/>
                </a:solidFill>
                <a:latin typeface="Times New Roman"/>
                <a:ea typeface="Times New Roman"/>
                <a:cs typeface="Times New Roman"/>
                <a:sym typeface="Times New Roman"/>
              </a:rPr>
              <a:t>The majority of the gut bacterial in Human Blood sample composition was </a:t>
            </a:r>
            <a:r>
              <a:rPr i="1" lang="en" sz="1600">
                <a:solidFill>
                  <a:schemeClr val="dk1"/>
                </a:solidFill>
                <a:latin typeface="Times New Roman"/>
                <a:ea typeface="Times New Roman"/>
                <a:cs typeface="Times New Roman"/>
                <a:sym typeface="Times New Roman"/>
              </a:rPr>
              <a:t>Proteobacteria</a:t>
            </a:r>
            <a:r>
              <a:rPr lang="en" sz="1600">
                <a:solidFill>
                  <a:schemeClr val="dk1"/>
                </a:solidFill>
                <a:latin typeface="Times New Roman"/>
                <a:ea typeface="Times New Roman"/>
                <a:cs typeface="Times New Roman"/>
                <a:sym typeface="Times New Roman"/>
              </a:rPr>
              <a:t> while in the chicken and rabbit blood fed was </a:t>
            </a:r>
            <a:r>
              <a:rPr i="1" lang="en" sz="1600">
                <a:solidFill>
                  <a:schemeClr val="dk1"/>
                </a:solidFill>
                <a:latin typeface="Times New Roman"/>
                <a:ea typeface="Times New Roman"/>
                <a:cs typeface="Times New Roman"/>
                <a:sym typeface="Times New Roman"/>
              </a:rPr>
              <a:t>Bacteroidetes</a:t>
            </a:r>
            <a:r>
              <a:rPr lang="en" sz="1600">
                <a:solidFill>
                  <a:schemeClr val="dk1"/>
                </a:solidFill>
                <a:latin typeface="Times New Roman"/>
                <a:ea typeface="Times New Roman"/>
                <a:cs typeface="Times New Roman"/>
                <a:sym typeface="Times New Roman"/>
              </a:rPr>
              <a:t>. </a:t>
            </a:r>
            <a:r>
              <a:rPr lang="en" sz="1600">
                <a:solidFill>
                  <a:schemeClr val="dk1"/>
                </a:solidFill>
                <a:latin typeface="Times New Roman"/>
                <a:ea typeface="Times New Roman"/>
                <a:cs typeface="Times New Roman"/>
                <a:sym typeface="Times New Roman"/>
              </a:rPr>
              <a:t>In the human blood fed mosquitoes, </a:t>
            </a:r>
            <a:r>
              <a:rPr i="1" lang="en" sz="1600">
                <a:solidFill>
                  <a:schemeClr val="dk1"/>
                </a:solidFill>
                <a:latin typeface="Times New Roman"/>
                <a:ea typeface="Times New Roman"/>
                <a:cs typeface="Times New Roman"/>
                <a:sym typeface="Times New Roman"/>
              </a:rPr>
              <a:t>Bacteroidetes </a:t>
            </a:r>
            <a:r>
              <a:rPr lang="en" sz="1600">
                <a:solidFill>
                  <a:schemeClr val="dk1"/>
                </a:solidFill>
                <a:latin typeface="Times New Roman"/>
                <a:ea typeface="Times New Roman"/>
                <a:cs typeface="Times New Roman"/>
                <a:sym typeface="Times New Roman"/>
              </a:rPr>
              <a:t>was only 7% of its gut bacterial composition, opposite to the other blood fed mosquitoes.</a:t>
            </a:r>
            <a:br>
              <a:rPr lang="en" sz="1600">
                <a:solidFill>
                  <a:schemeClr val="dk1"/>
                </a:solidFill>
                <a:latin typeface="Times New Roman"/>
                <a:ea typeface="Times New Roman"/>
                <a:cs typeface="Times New Roman"/>
                <a:sym typeface="Times New Roman"/>
              </a:rPr>
            </a:br>
            <a:r>
              <a:rPr lang="en" sz="1600">
                <a:solidFill>
                  <a:schemeClr val="dk1"/>
                </a:solidFill>
                <a:latin typeface="Times New Roman"/>
                <a:ea typeface="Times New Roman"/>
                <a:cs typeface="Times New Roman"/>
                <a:sym typeface="Times New Roman"/>
              </a:rPr>
              <a:t>Furthermore, the differences between non-blood fed mosquitoes and blood fed mosquitoes also supported our results. I</a:t>
            </a:r>
            <a:r>
              <a:rPr lang="en" sz="1600">
                <a:solidFill>
                  <a:schemeClr val="dk1"/>
                </a:solidFill>
                <a:latin typeface="Times New Roman"/>
                <a:ea typeface="Times New Roman"/>
                <a:cs typeface="Times New Roman"/>
                <a:sym typeface="Times New Roman"/>
              </a:rPr>
              <a:t>n the Sugar-fed and unfed mosquitoes, we see a wider diversity of bacterial organisms, but in the blood-fed mosquitoes, we mainly observe a single type of bacteria being more abundant than the rest. </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rPr lang="en" sz="1600">
                <a:solidFill>
                  <a:schemeClr val="dk1"/>
                </a:solidFill>
                <a:latin typeface="Times New Roman"/>
                <a:ea typeface="Times New Roman"/>
                <a:cs typeface="Times New Roman"/>
                <a:sym typeface="Times New Roman"/>
              </a:rPr>
              <a:t>In the Sugar-fed and unfed mosquitoes, the most abundant bacteria are </a:t>
            </a:r>
            <a:r>
              <a:rPr i="1" lang="en" sz="1600">
                <a:solidFill>
                  <a:schemeClr val="dk1"/>
                </a:solidFill>
                <a:latin typeface="Times New Roman"/>
                <a:ea typeface="Times New Roman"/>
                <a:cs typeface="Times New Roman"/>
                <a:sym typeface="Times New Roman"/>
              </a:rPr>
              <a:t>Actinobacteria</a:t>
            </a:r>
            <a:r>
              <a:rPr lang="en" sz="1600">
                <a:solidFill>
                  <a:schemeClr val="dk1"/>
                </a:solidFill>
                <a:latin typeface="Times New Roman"/>
                <a:ea typeface="Times New Roman"/>
                <a:cs typeface="Times New Roman"/>
                <a:sym typeface="Times New Roman"/>
              </a:rPr>
              <a:t> and </a:t>
            </a:r>
            <a:r>
              <a:rPr i="1" lang="en" sz="1600">
                <a:solidFill>
                  <a:schemeClr val="dk1"/>
                </a:solidFill>
                <a:latin typeface="Times New Roman"/>
                <a:ea typeface="Times New Roman"/>
                <a:cs typeface="Times New Roman"/>
                <a:sym typeface="Times New Roman"/>
              </a:rPr>
              <a:t>Ac ti no my cetales</a:t>
            </a:r>
            <a:r>
              <a:rPr lang="en" sz="1600">
                <a:solidFill>
                  <a:schemeClr val="dk1"/>
                </a:solidFill>
                <a:latin typeface="Times New Roman"/>
                <a:ea typeface="Times New Roman"/>
                <a:cs typeface="Times New Roman"/>
                <a:sym typeface="Times New Roman"/>
              </a:rPr>
              <a:t> which we couldn’t see in the blood-fed mosquitoes. In the unfed mosquitos, we see </a:t>
            </a:r>
            <a:r>
              <a:rPr i="1" lang="en" sz="1600">
                <a:solidFill>
                  <a:schemeClr val="dk1"/>
                </a:solidFill>
                <a:latin typeface="Times New Roman"/>
                <a:ea typeface="Times New Roman"/>
                <a:cs typeface="Times New Roman"/>
                <a:sym typeface="Times New Roman"/>
              </a:rPr>
              <a:t>Firm icutes</a:t>
            </a:r>
            <a:r>
              <a:rPr lang="en" sz="1600">
                <a:solidFill>
                  <a:schemeClr val="dk1"/>
                </a:solidFill>
                <a:latin typeface="Times New Roman"/>
                <a:ea typeface="Times New Roman"/>
                <a:cs typeface="Times New Roman"/>
                <a:sym typeface="Times New Roman"/>
              </a:rPr>
              <a:t> present in the mosquitos’ guts which is strikingly similar to the bacteria present in human digestive tracts. However, the presence of </a:t>
            </a:r>
            <a:r>
              <a:rPr i="1" lang="en" sz="1600">
                <a:solidFill>
                  <a:schemeClr val="dk1"/>
                </a:solidFill>
                <a:latin typeface="Times New Roman"/>
                <a:ea typeface="Times New Roman"/>
                <a:cs typeface="Times New Roman"/>
                <a:sym typeface="Times New Roman"/>
              </a:rPr>
              <a:t>Firm icutes </a:t>
            </a:r>
            <a:r>
              <a:rPr lang="en" sz="1600">
                <a:solidFill>
                  <a:schemeClr val="dk1"/>
                </a:solidFill>
                <a:latin typeface="Times New Roman"/>
                <a:ea typeface="Times New Roman"/>
                <a:cs typeface="Times New Roman"/>
                <a:sym typeface="Times New Roman"/>
              </a:rPr>
              <a:t>are greatly reduced when the mosquitoes are fed with sugar.</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rPr lang="en" sz="1600">
                <a:solidFill>
                  <a:schemeClr val="dk1"/>
                </a:solidFill>
                <a:latin typeface="Times New Roman"/>
                <a:ea typeface="Times New Roman"/>
                <a:cs typeface="Times New Roman"/>
                <a:sym typeface="Times New Roman"/>
              </a:rPr>
              <a:t>So, our results lead us to accept our hypothesis</a:t>
            </a:r>
            <a:endParaRPr sz="16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100"/>
              <a:buNone/>
            </a:pPr>
            <a:r>
              <a:rPr lang="en" sz="1600">
                <a:solidFill>
                  <a:schemeClr val="dk1"/>
                </a:solidFill>
                <a:latin typeface="Times New Roman"/>
                <a:ea typeface="Times New Roman"/>
                <a:cs typeface="Times New Roman"/>
                <a:sym typeface="Times New Roman"/>
              </a:rPr>
              <a:t> that the mosquitos with the most similar dietary restrictions will have the highest similarity in microorganism composition in their digestive tracts.</a:t>
            </a:r>
            <a:endParaRPr sz="16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6" name="Shape 2276"/>
        <p:cNvGrpSpPr/>
        <p:nvPr/>
      </p:nvGrpSpPr>
      <p:grpSpPr>
        <a:xfrm>
          <a:off x="0" y="0"/>
          <a:ext cx="0" cy="0"/>
          <a:chOff x="0" y="0"/>
          <a:chExt cx="0" cy="0"/>
        </a:xfrm>
      </p:grpSpPr>
      <p:sp>
        <p:nvSpPr>
          <p:cNvPr id="2277" name="Google Shape;2277;g104b5d045ad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8" name="Google Shape;2278;g104b5d045ad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Ngoc: The midgut’s microbial communities support many crucial functions for the host, and their diversity can be strongly influenced by both genetic and environmental factors. And in this project we investigate how different food sources alter the composition of bacterial communities in the Aedes Aegypti mosquitoes. We found that mosquitoes fed on carbohydrate-rich sugar possess a different microbiota composition compared to those fed on protein-rich blood. Specifically, the core taxa found in chicken and rabbit blood fed mosquitoes is …….. For human blood fed is proteobacteria. Importantly, </a:t>
            </a:r>
            <a:r>
              <a:rPr lang="en">
                <a:solidFill>
                  <a:schemeClr val="dk1"/>
                </a:solidFill>
              </a:rPr>
              <a:t>proteobacteria was found to have high contribution on viral infection in mosquitoes. This explain why humans are the most likely to be infected by blood-borne pathogens. However, our analysis holds some limitations. So, due to limited data storage, only 10 SRAs sequences were run for sugar, and unfed samples; 5 sequences were run for chicken fed, </a:t>
            </a:r>
            <a:r>
              <a:rPr lang="en">
                <a:solidFill>
                  <a:srgbClr val="334860"/>
                </a:solidFill>
              </a:rPr>
              <a:t>rabbit fed,</a:t>
            </a:r>
            <a:r>
              <a:rPr lang="en">
                <a:solidFill>
                  <a:schemeClr val="dk1"/>
                </a:solidFill>
              </a:rPr>
              <a:t> and human fed samples. Since our sample sizes were small, our results might not present a comprehensive relationship between the microbial communities.</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Youre gonna have to go fast were out of time:(((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10457bb481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4" name="Google Shape;2284;g10457bb4813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Uyen: here is the list of sources which are used to support our project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8" name="Shape 2288"/>
        <p:cNvGrpSpPr/>
        <p:nvPr/>
      </p:nvGrpSpPr>
      <p:grpSpPr>
        <a:xfrm>
          <a:off x="0" y="0"/>
          <a:ext cx="0" cy="0"/>
          <a:chOff x="0" y="0"/>
          <a:chExt cx="0" cy="0"/>
        </a:xfrm>
      </p:grpSpPr>
      <p:sp>
        <p:nvSpPr>
          <p:cNvPr id="2289" name="Google Shape;2289;g10457bb4813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10457bb4813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Uyen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102ea7544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6" name="Google Shape;1946;g102ea75441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a:t>
            </a:r>
            <a:r>
              <a:rPr lang="en"/>
              <a:t>ellow fever patients often start with mild symptoms such as: fever, headache, muscle pain, nausea, vomiting and fatigue. 1 out 7 patients will enter the second phase with more severe </a:t>
            </a:r>
            <a:r>
              <a:rPr lang="en"/>
              <a:t>symptoms</a:t>
            </a:r>
            <a:r>
              <a:rPr lang="en"/>
              <a:t> such as: organ failure, or internal and external bleeding from mouth, nose, eyes. </a:t>
            </a:r>
            <a:r>
              <a:rPr lang="en"/>
              <a:t>The death rate is 30-60% for patients who entered this second stage.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10457bb481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9" name="Google Shape;1969;g10457bb4813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SzPts val="1100"/>
              <a:buNone/>
            </a:pPr>
            <a:r>
              <a:rPr b="1" lang="en" sz="1200">
                <a:solidFill>
                  <a:schemeClr val="dk1"/>
                </a:solidFill>
                <a:latin typeface="Times New Roman"/>
                <a:ea typeface="Times New Roman"/>
                <a:cs typeface="Times New Roman"/>
                <a:sym typeface="Times New Roman"/>
              </a:rPr>
              <a:t>So, </a:t>
            </a:r>
            <a:r>
              <a:rPr lang="en" sz="1200">
                <a:solidFill>
                  <a:schemeClr val="dk1"/>
                </a:solidFill>
                <a:latin typeface="Times New Roman"/>
                <a:ea typeface="Times New Roman"/>
                <a:cs typeface="Times New Roman"/>
                <a:sym typeface="Times New Roman"/>
              </a:rPr>
              <a:t>investigating the mosquito midgut microbiome allows us to reduce the transmission of blood-borne pathogens. For this project, we will obtain data from the NCBI website. Then we’ll use Galaxy to align and compare bacterial genomes. Next, we will analyse the result and use the data obtained to build a Krona Pie Chart. After that, we identify the similarities and differences and differences between the gut microbiota of Yellow Fever Mosquitos. Finally, we will visualize results in a Krona Pie Chart.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104b5d045a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0" name="Google Shape;2040;g104b5d045ad_0_3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Ngoc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4" name="Shape 2044"/>
        <p:cNvGrpSpPr/>
        <p:nvPr/>
      </p:nvGrpSpPr>
      <p:grpSpPr>
        <a:xfrm>
          <a:off x="0" y="0"/>
          <a:ext cx="0" cy="0"/>
          <a:chOff x="0" y="0"/>
          <a:chExt cx="0" cy="0"/>
        </a:xfrm>
      </p:grpSpPr>
      <p:sp>
        <p:nvSpPr>
          <p:cNvPr id="2045" name="Google Shape;2045;g102ebd997b4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6" name="Google Shape;2046;g102ebd997b4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Fabi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104b5d045ad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1" name="Google Shape;2051;g104b5d045ad_0_2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Fabiola</a:t>
            </a:r>
            <a:endParaRPr/>
          </a:p>
          <a:p>
            <a:pPr indent="0" lvl="0" marL="0" rtl="0" algn="just">
              <a:lnSpc>
                <a:spcPct val="1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In order to examine the effect of food sources on the composition of microorganisms within the Yellow Fever mosquitos’ midgut, we used data from a study performed by Frankel-Bricker J. and Frankel L. K [1]. In their study, the scientists collected adult mosquitos (Gainesiville strain) immediately after hatching from pupaes and extracted their microbial RNA samples. They utilized five different experimental conditions to perform their analysis: samples from yellow fever mosquitos that were raised with human blood, sugar, chicken blood, rabbit blood, and mosquitos that had been unfed as a negative control. They obtained a total of 148 samples that were sequenced by an Illumina MiSeq instrument using paired-end sequencing. This data is publicly available in the NCBI SRA Bioproject PRJNA541017.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Frankel-Bricker et al. also designed sequence specific primers to amplify the 16s V3-V4 region. As a result, our analysis needed to similarly target the 16S V3-V4 region by utilizing a reliable reference alignment file. After reading a study by Bukin, Y.S. et al, we selected the Silva.123 database which was released on July 23, 2015 as it was similarly used by the scientists to align their RNA samples [2]. The Silva.123 was downloaded from the SILVA 123 online database (</a:t>
            </a:r>
            <a:r>
              <a:rPr lang="en" sz="1200" u="sng">
                <a:solidFill>
                  <a:schemeClr val="dk1"/>
                </a:solidFill>
                <a:latin typeface="Times New Roman"/>
                <a:ea typeface="Times New Roman"/>
                <a:cs typeface="Times New Roman"/>
                <a:sym typeface="Times New Roman"/>
                <a:hlinkClick r:id="rId2">
                  <a:extLst>
                    <a:ext uri="{A12FA001-AC4F-418D-AE19-62706E023703}">
                      <ahyp:hlinkClr val="tx"/>
                    </a:ext>
                  </a:extLst>
                </a:hlinkClick>
              </a:rPr>
              <a:t>http://arb-silva.de</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Furthermore, to perform taxonomic classification of our sequences, we also required two taxonomy data files which we obtained from the “BIOL/CS123B Metagenomics Data Analysis” website created by Wendy Lee and Cleber Ouverney [3].</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102ebd997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102ebd997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Fabiola</a:t>
            </a:r>
            <a:endParaRPr/>
          </a:p>
          <a:p>
            <a:pPr indent="0" lvl="0" marL="0" rtl="0" algn="just">
              <a:lnSpc>
                <a:spcPct val="1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Rather than performing the analysis on all 148 samples from the Frankel-Bricker study, we performed separate metagenomic analyses using between 5-10 random samples from each condition, as seen in </a:t>
            </a:r>
            <a:r>
              <a:rPr i="1" lang="en" sz="1200">
                <a:solidFill>
                  <a:schemeClr val="dk1"/>
                </a:solidFill>
                <a:latin typeface="Times New Roman"/>
                <a:ea typeface="Times New Roman"/>
                <a:cs typeface="Times New Roman"/>
                <a:sym typeface="Times New Roman"/>
              </a:rPr>
              <a:t>Table 1</a:t>
            </a:r>
            <a:r>
              <a:rPr lang="en" sz="1200">
                <a:solidFill>
                  <a:schemeClr val="dk1"/>
                </a:solidFill>
                <a:latin typeface="Times New Roman"/>
                <a:ea typeface="Times New Roman"/>
                <a:cs typeface="Times New Roman"/>
                <a:sym typeface="Times New Roman"/>
              </a:rPr>
              <a:t>. This was purposely done because when attempting to perform the metagenomic analysis on all 148 samples, we continuously ran out of space on our Galaxy servers. By reducing the number of samples we analyzed, we were able to perform all five separate metagenomic analyses in order to effectively compare the composition of microorganisms within the Yellow Fever mosquitos’ digestive tracts when raised on different food sources.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0" lvl="0" marL="0" rtl="0" algn="l">
              <a:spcBef>
                <a:spcPts val="0"/>
              </a:spcBef>
              <a:spcAft>
                <a:spcPts val="0"/>
              </a:spcAft>
              <a:buNone/>
            </a:pPr>
            <a:r>
              <a:rPr lang="en"/>
              <a:t>2.5 minutes total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04b5d045a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2" name="Google Shape;2072;g104b5d045ad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t>UYEN: HERE THE SUMMARY OF STEP WE TOOK TO GET THE RESULT </a:t>
            </a:r>
            <a:endParaRPr sz="1200"/>
          </a:p>
          <a:p>
            <a:pPr indent="0" lvl="0" marL="0" rtl="0" algn="l">
              <a:lnSpc>
                <a:spcPct val="100000"/>
              </a:lnSpc>
              <a:spcBef>
                <a:spcPts val="0"/>
              </a:spcBef>
              <a:spcAft>
                <a:spcPts val="0"/>
              </a:spcAft>
              <a:buSzPts val="1100"/>
              <a:buNone/>
            </a:pPr>
            <a:r>
              <a:rPr lang="en" sz="1200">
                <a:solidFill>
                  <a:schemeClr val="dk1"/>
                </a:solidFill>
                <a:highlight>
                  <a:srgbClr val="FFFFFF"/>
                </a:highlight>
                <a:latin typeface="Times New Roman"/>
                <a:ea typeface="Times New Roman"/>
                <a:cs typeface="Times New Roman"/>
                <a:sym typeface="Times New Roman"/>
              </a:rPr>
              <a:t>Step 1: First, we needed to </a:t>
            </a:r>
            <a:r>
              <a:rPr lang="en" sz="1200">
                <a:solidFill>
                  <a:schemeClr val="dk1"/>
                </a:solidFill>
                <a:latin typeface="Times New Roman"/>
                <a:ea typeface="Times New Roman"/>
                <a:cs typeface="Times New Roman"/>
                <a:sym typeface="Times New Roman"/>
              </a:rPr>
              <a:t>build small databases using the Run selector from NCBI SRA. The database will consist of five 16S rRNA sequences list. EACH OF us in our group  will run the analysis on the galaxy  We adapted our protocol from the “BIOL/CS123B Metagenomics Data Analysis” by DR Wendy Lee and Cleber Ouverney (2020) to identify the similarities between the gut microbiota of Yellow Fever Mosquitos by building a Krona Pie Chart using Galaxy.</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SzPts val="1100"/>
              <a:buNone/>
            </a:pPr>
            <a:r>
              <a:rPr lang="en" sz="1200">
                <a:solidFill>
                  <a:schemeClr val="dk1"/>
                </a:solidFill>
                <a:latin typeface="Times New Roman"/>
                <a:ea typeface="Times New Roman"/>
                <a:cs typeface="Times New Roman"/>
                <a:sym typeface="Times New Roman"/>
              </a:rPr>
              <a:t>After We get the list , we utilized the Run Selector Feature on the NCBI SRA website and uploaded our data to galaxy and  run </a:t>
            </a:r>
            <a:r>
              <a:rPr b="1" lang="en" sz="1200">
                <a:solidFill>
                  <a:schemeClr val="dk1"/>
                </a:solidFill>
                <a:latin typeface="Times New Roman"/>
                <a:ea typeface="Times New Roman"/>
                <a:cs typeface="Times New Roman"/>
                <a:sym typeface="Times New Roman"/>
              </a:rPr>
              <a:t>Faster Download and Extract Reads in FastQC tool</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rPr b="1" lang="en" sz="1200">
                <a:solidFill>
                  <a:srgbClr val="333333"/>
                </a:solidFill>
                <a:latin typeface="Times New Roman"/>
                <a:ea typeface="Times New Roman"/>
                <a:cs typeface="Times New Roman"/>
                <a:sym typeface="Times New Roman"/>
              </a:rPr>
              <a:t>Step 2:</a:t>
            </a:r>
            <a:endParaRPr b="1" sz="1200">
              <a:solidFill>
                <a:srgbClr val="333333"/>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rPr b="1" lang="en" sz="1200">
                <a:solidFill>
                  <a:srgbClr val="333333"/>
                </a:solidFill>
                <a:latin typeface="Times New Roman"/>
                <a:ea typeface="Times New Roman"/>
                <a:cs typeface="Times New Roman"/>
                <a:sym typeface="Times New Roman"/>
              </a:rPr>
              <a:t>DATA QUALITY CONTROL</a:t>
            </a:r>
            <a:endParaRPr b="1" sz="1200">
              <a:solidFill>
                <a:srgbClr val="333333"/>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rPr b="1" lang="en" sz="1200">
                <a:solidFill>
                  <a:srgbClr val="333333"/>
                </a:solidFill>
                <a:latin typeface="Times New Roman"/>
                <a:ea typeface="Times New Roman"/>
                <a:cs typeface="Times New Roman"/>
                <a:sym typeface="Times New Roman"/>
              </a:rPr>
              <a:t>Make.Contigs: </a:t>
            </a:r>
            <a:r>
              <a:rPr lang="en" sz="1200">
                <a:solidFill>
                  <a:srgbClr val="333333"/>
                </a:solidFill>
                <a:latin typeface="Times New Roman"/>
                <a:ea typeface="Times New Roman"/>
                <a:cs typeface="Times New Roman"/>
                <a:sym typeface="Times New Roman"/>
              </a:rPr>
              <a:t>Use the Paired-End  Data (fasterq-dump) obtained Step 1</a:t>
            </a:r>
            <a:r>
              <a:rPr lang="en" sz="1200">
                <a:solidFill>
                  <a:schemeClr val="dk1"/>
                </a:solidFill>
                <a:latin typeface="Times New Roman"/>
                <a:ea typeface="Times New Roman"/>
                <a:cs typeface="Times New Roman"/>
                <a:sym typeface="Times New Roman"/>
              </a:rPr>
              <a:t>which will combine the forward and reverse reads for each sample, and also combine the resulting contigs from all samples into a single file.</a:t>
            </a:r>
            <a:endParaRPr sz="1200">
              <a:solidFill>
                <a:srgbClr val="333333"/>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rPr b="1" lang="en" sz="1200">
                <a:solidFill>
                  <a:srgbClr val="333333"/>
                </a:solidFill>
                <a:latin typeface="Times New Roman"/>
                <a:ea typeface="Times New Roman"/>
                <a:cs typeface="Times New Roman"/>
                <a:sym typeface="Times New Roman"/>
              </a:rPr>
              <a:t>Summary.Seqs</a:t>
            </a:r>
            <a:r>
              <a:rPr lang="en" sz="1200">
                <a:solidFill>
                  <a:srgbClr val="333333"/>
                </a:solidFill>
                <a:latin typeface="Times New Roman"/>
                <a:ea typeface="Times New Roman"/>
                <a:cs typeface="Times New Roman"/>
                <a:sym typeface="Times New Roman"/>
              </a:rPr>
              <a:t> to clean the sequences and return information per read.</a:t>
            </a:r>
            <a:endParaRPr sz="1200">
              <a:solidFill>
                <a:srgbClr val="333333"/>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b="1" lang="en" sz="1200">
                <a:solidFill>
                  <a:srgbClr val="333333"/>
                </a:solidFill>
                <a:latin typeface="Times New Roman"/>
                <a:ea typeface="Times New Roman"/>
                <a:cs typeface="Times New Roman"/>
                <a:sym typeface="Times New Roman"/>
              </a:rPr>
              <a:t>Screen.Seqs</a:t>
            </a:r>
            <a:r>
              <a:rPr lang="en" sz="1200">
                <a:solidFill>
                  <a:srgbClr val="333333"/>
                </a:solidFill>
                <a:latin typeface="Times New Roman"/>
                <a:ea typeface="Times New Roman"/>
                <a:cs typeface="Times New Roman"/>
                <a:sym typeface="Times New Roman"/>
              </a:rPr>
              <a:t> filter based on quality and length</a:t>
            </a:r>
            <a:endParaRPr sz="1200">
              <a:solidFill>
                <a:srgbClr val="333333"/>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Specifically, this cleaning tool will remove sequences with ambiguous bases (</a:t>
            </a:r>
            <a:r>
              <a:rPr i="1" lang="en" sz="1200">
                <a:solidFill>
                  <a:schemeClr val="dk1"/>
                </a:solidFill>
                <a:latin typeface="Times New Roman"/>
                <a:ea typeface="Times New Roman"/>
                <a:cs typeface="Times New Roman"/>
                <a:sym typeface="Times New Roman"/>
              </a:rPr>
              <a:t>maxambig</a:t>
            </a:r>
            <a:r>
              <a:rPr lang="en" sz="1200">
                <a:solidFill>
                  <a:schemeClr val="dk1"/>
                </a:solidFill>
                <a:latin typeface="Times New Roman"/>
                <a:ea typeface="Times New Roman"/>
                <a:cs typeface="Times New Roman"/>
                <a:sym typeface="Times New Roman"/>
              </a:rPr>
              <a:t>) and contigs longer than a given threshold (</a:t>
            </a:r>
            <a:r>
              <a:rPr i="1" lang="en" sz="1200">
                <a:solidFill>
                  <a:schemeClr val="dk1"/>
                </a:solidFill>
                <a:latin typeface="Times New Roman"/>
                <a:ea typeface="Times New Roman"/>
                <a:cs typeface="Times New Roman"/>
                <a:sym typeface="Times New Roman"/>
              </a:rPr>
              <a:t>maxlength</a:t>
            </a:r>
            <a:r>
              <a:rPr lang="en" sz="1200">
                <a:solidFill>
                  <a:schemeClr val="dk1"/>
                </a:solidFill>
                <a:latin typeface="Times New Roman"/>
                <a:ea typeface="Times New Roman"/>
                <a:cs typeface="Times New Roman"/>
                <a:sym typeface="Times New Roman"/>
              </a:rPr>
              <a:t>). parameter</a:t>
            </a:r>
            <a:endParaRPr sz="1200">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solidFill>
                  <a:srgbClr val="333333"/>
                </a:solidFill>
                <a:latin typeface="Times New Roman"/>
                <a:ea typeface="Times New Roman"/>
                <a:cs typeface="Times New Roman"/>
                <a:sym typeface="Times New Roman"/>
              </a:rPr>
              <a:t>Unique.Seqs</a:t>
            </a:r>
            <a:r>
              <a:rPr lang="en">
                <a:solidFill>
                  <a:srgbClr val="333333"/>
                </a:solidFill>
                <a:latin typeface="Times New Roman"/>
                <a:ea typeface="Times New Roman"/>
                <a:cs typeface="Times New Roman"/>
                <a:sym typeface="Times New Roman"/>
              </a:rPr>
              <a:t> to remove duplicate sequences</a:t>
            </a:r>
            <a:endParaRPr>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solidFill>
                  <a:srgbClr val="333333"/>
                </a:solidFill>
                <a:latin typeface="Times New Roman"/>
                <a:ea typeface="Times New Roman"/>
                <a:cs typeface="Times New Roman"/>
                <a:sym typeface="Times New Roman"/>
              </a:rPr>
              <a:t>Count.seqs </a:t>
            </a:r>
            <a:r>
              <a:rPr lang="en">
                <a:solidFill>
                  <a:srgbClr val="333333"/>
                </a:solidFill>
                <a:latin typeface="Times New Roman"/>
                <a:ea typeface="Times New Roman"/>
                <a:cs typeface="Times New Roman"/>
                <a:sym typeface="Times New Roman"/>
              </a:rPr>
              <a:t>to count the number of sequences</a:t>
            </a:r>
            <a:endParaRPr>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
                <a:solidFill>
                  <a:srgbClr val="333333"/>
                </a:solidFill>
                <a:latin typeface="Times New Roman"/>
                <a:ea typeface="Times New Roman"/>
                <a:cs typeface="Times New Roman"/>
                <a:sym typeface="Times New Roman"/>
              </a:rPr>
              <a:t>Step 3:upload the reference genmone from silva</a:t>
            </a:r>
            <a:endParaRPr b="1">
              <a:solidFill>
                <a:srgbClr val="33333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a:solidFill>
                  <a:srgbClr val="333333"/>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Pre.cluster</a:t>
            </a:r>
            <a:r>
              <a:rPr lang="en" sz="1200">
                <a:solidFill>
                  <a:schemeClr val="dk1"/>
                </a:solidFill>
                <a:latin typeface="Times New Roman"/>
                <a:ea typeface="Times New Roman"/>
                <a:cs typeface="Times New Roman"/>
                <a:sym typeface="Times New Roman"/>
              </a:rPr>
              <a:t> to get  near-identical sequences into one sequence.</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Another important step is remove a class of sequencing artifacts known as </a:t>
            </a:r>
            <a:r>
              <a:rPr i="1" lang="en" sz="1200">
                <a:solidFill>
                  <a:schemeClr val="dk1"/>
                </a:solidFill>
                <a:latin typeface="Times New Roman"/>
                <a:ea typeface="Times New Roman"/>
                <a:cs typeface="Times New Roman"/>
                <a:sym typeface="Times New Roman"/>
              </a:rPr>
              <a:t>chimeras</a:t>
            </a:r>
            <a:r>
              <a:rPr lang="en" sz="1200">
                <a:solidFill>
                  <a:schemeClr val="dk1"/>
                </a:solidFill>
                <a:latin typeface="Times New Roman"/>
                <a:ea typeface="Times New Roman"/>
                <a:cs typeface="Times New Roman"/>
                <a:sym typeface="Times New Roman"/>
              </a:rPr>
              <a:t>, which occurs when the polymerase falls off one sequence and then reattaches to another during a single round of PCR.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This results in a seemingly unique sequence, but is, in fact, two different sequences merged together.</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None/>
            </a:pPr>
            <a:r>
              <a:rPr lang="en" sz="1200">
                <a:solidFill>
                  <a:schemeClr val="dk1"/>
                </a:solidFill>
                <a:latin typeface="Times New Roman"/>
                <a:ea typeface="Times New Roman"/>
                <a:cs typeface="Times New Roman"/>
                <a:sym typeface="Times New Roman"/>
              </a:rPr>
              <a:t> Chimera removal will be performed using the VSEARCH algorithm within mothur </a:t>
            </a:r>
            <a:endParaRPr sz="1200">
              <a:solidFill>
                <a:schemeClr val="dk1"/>
              </a:solidFill>
              <a:latin typeface="Times New Roman"/>
              <a:ea typeface="Times New Roman"/>
              <a:cs typeface="Times New Roman"/>
              <a:sym typeface="Times New Roman"/>
            </a:endParaRPr>
          </a:p>
          <a:p>
            <a:pPr indent="0" lvl="0" marL="0" rtl="0" algn="just">
              <a:lnSpc>
                <a:spcPct val="200000"/>
              </a:lnSpc>
              <a:spcBef>
                <a:spcPts val="0"/>
              </a:spcBef>
              <a:spcAft>
                <a:spcPts val="0"/>
              </a:spcAft>
              <a:buNone/>
            </a:pPr>
            <a:r>
              <a:rPr lang="en" sz="1200">
                <a:solidFill>
                  <a:schemeClr val="dk1"/>
                </a:solidFill>
                <a:latin typeface="Times New Roman"/>
                <a:ea typeface="Times New Roman"/>
                <a:cs typeface="Times New Roman"/>
                <a:sym typeface="Times New Roman"/>
              </a:rPr>
              <a:t>this only stores the </a:t>
            </a:r>
            <a:r>
              <a:rPr i="1" lang="en" sz="1200">
                <a:solidFill>
                  <a:schemeClr val="dk1"/>
                </a:solidFill>
                <a:latin typeface="Times New Roman"/>
                <a:ea typeface="Times New Roman"/>
                <a:cs typeface="Times New Roman"/>
                <a:sym typeface="Times New Roman"/>
              </a:rPr>
              <a:t>chimeric </a:t>
            </a:r>
            <a:r>
              <a:rPr lang="en" sz="1200">
                <a:solidFill>
                  <a:schemeClr val="dk1"/>
                </a:solidFill>
                <a:latin typeface="Times New Roman"/>
                <a:ea typeface="Times New Roman"/>
                <a:cs typeface="Times New Roman"/>
                <a:sym typeface="Times New Roman"/>
              </a:rPr>
              <a:t>sequences in a count table file, so we will need to physically remove them from the fasta file using </a:t>
            </a:r>
            <a:r>
              <a:rPr b="1" lang="en" sz="1200">
                <a:solidFill>
                  <a:schemeClr val="dk1"/>
                </a:solidFill>
                <a:latin typeface="Times New Roman"/>
                <a:ea typeface="Times New Roman"/>
                <a:cs typeface="Times New Roman"/>
                <a:sym typeface="Times New Roman"/>
              </a:rPr>
              <a:t>Remove.seqs. tool</a:t>
            </a:r>
            <a:endParaRPr b="1" sz="1200">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2"/>
          <p:cNvSpPr txBox="1"/>
          <p:nvPr>
            <p:ph type="ctrTitle"/>
          </p:nvPr>
        </p:nvSpPr>
        <p:spPr>
          <a:xfrm>
            <a:off x="722375" y="1974500"/>
            <a:ext cx="4621200" cy="1586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5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2"/>
          <p:cNvSpPr txBox="1"/>
          <p:nvPr>
            <p:ph idx="1" type="subTitle"/>
          </p:nvPr>
        </p:nvSpPr>
        <p:spPr>
          <a:xfrm>
            <a:off x="722375" y="3603450"/>
            <a:ext cx="3240600" cy="70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52"/>
          <p:cNvGrpSpPr/>
          <p:nvPr/>
        </p:nvGrpSpPr>
        <p:grpSpPr>
          <a:xfrm>
            <a:off x="26" y="8"/>
            <a:ext cx="9143984" cy="5143520"/>
            <a:chOff x="26" y="8"/>
            <a:chExt cx="9143984" cy="5143520"/>
          </a:xfrm>
        </p:grpSpPr>
        <p:grpSp>
          <p:nvGrpSpPr>
            <p:cNvPr id="12" name="Google Shape;12;p52"/>
            <p:cNvGrpSpPr/>
            <p:nvPr/>
          </p:nvGrpSpPr>
          <p:grpSpPr>
            <a:xfrm>
              <a:off x="26" y="8"/>
              <a:ext cx="9143984" cy="5143520"/>
              <a:chOff x="26" y="8"/>
              <a:chExt cx="9143984" cy="5143520"/>
            </a:xfrm>
          </p:grpSpPr>
          <p:sp>
            <p:nvSpPr>
              <p:cNvPr id="13" name="Google Shape;13;p52"/>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52"/>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52"/>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52"/>
              <p:cNvSpPr/>
              <p:nvPr/>
            </p:nvSpPr>
            <p:spPr>
              <a:xfrm>
                <a:off x="4717153" y="8"/>
                <a:ext cx="4426857" cy="5143520"/>
              </a:xfrm>
              <a:custGeom>
                <a:rect b="b" l="l" r="r" t="t"/>
                <a:pathLst>
                  <a:path extrusionOk="0" h="116792" w="100519">
                    <a:moveTo>
                      <a:pt x="95087" y="0"/>
                    </a:moveTo>
                    <a:lnTo>
                      <a:pt x="1" y="116792"/>
                    </a:lnTo>
                    <a:lnTo>
                      <a:pt x="10899" y="116792"/>
                    </a:lnTo>
                    <a:lnTo>
                      <a:pt x="100518" y="6721"/>
                    </a:lnTo>
                    <a:lnTo>
                      <a:pt x="10051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52"/>
              <p:cNvSpPr/>
              <p:nvPr/>
            </p:nvSpPr>
            <p:spPr>
              <a:xfrm>
                <a:off x="26"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52"/>
              <p:cNvSpPr/>
              <p:nvPr/>
            </p:nvSpPr>
            <p:spPr>
              <a:xfrm>
                <a:off x="3747005" y="8"/>
                <a:ext cx="4668416" cy="5143520"/>
              </a:xfrm>
              <a:custGeom>
                <a:rect b="b" l="l" r="r" t="t"/>
                <a:pathLst>
                  <a:path extrusionOk="0" h="116792" w="106004">
                    <a:moveTo>
                      <a:pt x="95087" y="0"/>
                    </a:moveTo>
                    <a:lnTo>
                      <a:pt x="0" y="116792"/>
                    </a:lnTo>
                    <a:lnTo>
                      <a:pt x="10898" y="116792"/>
                    </a:lnTo>
                    <a:lnTo>
                      <a:pt x="106003"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 name="Google Shape;19;p52"/>
            <p:cNvSpPr/>
            <p:nvPr/>
          </p:nvSpPr>
          <p:spPr>
            <a:xfrm>
              <a:off x="4989251" y="8"/>
              <a:ext cx="2422993" cy="2974946"/>
            </a:xfrm>
            <a:custGeom>
              <a:rect b="b" l="l" r="r" t="t"/>
              <a:pathLst>
                <a:path extrusionOk="0" h="67551" w="55018">
                  <a:moveTo>
                    <a:pt x="44102" y="0"/>
                  </a:moveTo>
                  <a:lnTo>
                    <a:pt x="0" y="54164"/>
                  </a:lnTo>
                  <a:lnTo>
                    <a:pt x="0" y="67550"/>
                  </a:lnTo>
                  <a:lnTo>
                    <a:pt x="5501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7">
    <p:spTree>
      <p:nvGrpSpPr>
        <p:cNvPr id="544" name="Shape 544"/>
        <p:cNvGrpSpPr/>
        <p:nvPr/>
      </p:nvGrpSpPr>
      <p:grpSpPr>
        <a:xfrm>
          <a:off x="0" y="0"/>
          <a:ext cx="0" cy="0"/>
          <a:chOff x="0" y="0"/>
          <a:chExt cx="0" cy="0"/>
        </a:xfrm>
      </p:grpSpPr>
      <p:grpSp>
        <p:nvGrpSpPr>
          <p:cNvPr id="545" name="Google Shape;545;p61"/>
          <p:cNvGrpSpPr/>
          <p:nvPr/>
        </p:nvGrpSpPr>
        <p:grpSpPr>
          <a:xfrm>
            <a:off x="26" y="-294805"/>
            <a:ext cx="9143984" cy="6027912"/>
            <a:chOff x="26" y="-294805"/>
            <a:chExt cx="9143984" cy="6027912"/>
          </a:xfrm>
        </p:grpSpPr>
        <p:grpSp>
          <p:nvGrpSpPr>
            <p:cNvPr id="546" name="Google Shape;546;p61"/>
            <p:cNvGrpSpPr/>
            <p:nvPr/>
          </p:nvGrpSpPr>
          <p:grpSpPr>
            <a:xfrm>
              <a:off x="26" y="-294805"/>
              <a:ext cx="9143984" cy="6027912"/>
              <a:chOff x="26" y="-294805"/>
              <a:chExt cx="9143984" cy="6027912"/>
            </a:xfrm>
          </p:grpSpPr>
          <p:sp>
            <p:nvSpPr>
              <p:cNvPr id="547" name="Google Shape;547;p61"/>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8" name="Google Shape;548;p61"/>
              <p:cNvGrpSpPr/>
              <p:nvPr/>
            </p:nvGrpSpPr>
            <p:grpSpPr>
              <a:xfrm>
                <a:off x="783924" y="4009249"/>
                <a:ext cx="4360694" cy="1723858"/>
                <a:chOff x="791415" y="4009249"/>
                <a:chExt cx="4360694" cy="1723858"/>
              </a:xfrm>
            </p:grpSpPr>
            <p:sp>
              <p:nvSpPr>
                <p:cNvPr id="549" name="Google Shape;549;p61"/>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61"/>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61"/>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61"/>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3" name="Google Shape;553;p61"/>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61"/>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61"/>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61"/>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61"/>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8" name="Google Shape;558;p61"/>
            <p:cNvSpPr/>
            <p:nvPr/>
          </p:nvSpPr>
          <p:spPr>
            <a:xfrm>
              <a:off x="5727999"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9" name="Google Shape;559;p61"/>
          <p:cNvGrpSpPr/>
          <p:nvPr/>
        </p:nvGrpSpPr>
        <p:grpSpPr>
          <a:xfrm>
            <a:off x="7655642" y="-593456"/>
            <a:ext cx="2161745" cy="6330274"/>
            <a:chOff x="7655642" y="-593456"/>
            <a:chExt cx="2161745" cy="6330274"/>
          </a:xfrm>
        </p:grpSpPr>
        <p:grpSp>
          <p:nvGrpSpPr>
            <p:cNvPr id="560" name="Google Shape;560;p61"/>
            <p:cNvGrpSpPr/>
            <p:nvPr/>
          </p:nvGrpSpPr>
          <p:grpSpPr>
            <a:xfrm rot="-1799999">
              <a:off x="8370438" y="-615088"/>
              <a:ext cx="732152" cy="3055365"/>
              <a:chOff x="3615675" y="367825"/>
              <a:chExt cx="808650" cy="3374600"/>
            </a:xfrm>
          </p:grpSpPr>
          <p:sp>
            <p:nvSpPr>
              <p:cNvPr id="561" name="Google Shape;561;p61"/>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1"/>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1"/>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1"/>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1"/>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1"/>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1"/>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61"/>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61"/>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1"/>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1"/>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61"/>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1"/>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1"/>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1"/>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1"/>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1"/>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1"/>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1"/>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1"/>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61"/>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61"/>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61"/>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1"/>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1"/>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1"/>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1"/>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61"/>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1"/>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1"/>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1"/>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2" name="Google Shape;592;p61"/>
            <p:cNvGrpSpPr/>
            <p:nvPr/>
          </p:nvGrpSpPr>
          <p:grpSpPr>
            <a:xfrm flipH="1" rot="-9000001">
              <a:off x="8370439" y="2703086"/>
              <a:ext cx="732152" cy="3055365"/>
              <a:chOff x="3615675" y="367825"/>
              <a:chExt cx="808650" cy="3374600"/>
            </a:xfrm>
          </p:grpSpPr>
          <p:sp>
            <p:nvSpPr>
              <p:cNvPr id="593" name="Google Shape;593;p61"/>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1"/>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1"/>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1"/>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1"/>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1"/>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1"/>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1"/>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1"/>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1"/>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1"/>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1"/>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1"/>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1"/>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61"/>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61"/>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61"/>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61"/>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61"/>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61"/>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1"/>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61"/>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61"/>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61"/>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61"/>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61"/>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61"/>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61"/>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61"/>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61"/>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61"/>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24" name="Google Shape;624;p61"/>
          <p:cNvSpPr txBox="1"/>
          <p:nvPr>
            <p:ph idx="1" type="body"/>
          </p:nvPr>
        </p:nvSpPr>
        <p:spPr>
          <a:xfrm>
            <a:off x="720000" y="1714631"/>
            <a:ext cx="6505800" cy="25080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17500" lvl="1" marL="914400" algn="l">
              <a:lnSpc>
                <a:spcPct val="100000"/>
              </a:lnSpc>
              <a:spcBef>
                <a:spcPts val="1000"/>
              </a:spcBef>
              <a:spcAft>
                <a:spcPts val="0"/>
              </a:spcAft>
              <a:buSzPts val="1400"/>
              <a:buChar char="○"/>
              <a:defRPr sz="1600"/>
            </a:lvl2pPr>
            <a:lvl3pPr indent="-317500" lvl="2" marL="1371600" algn="l">
              <a:lnSpc>
                <a:spcPct val="100000"/>
              </a:lnSpc>
              <a:spcBef>
                <a:spcPts val="0"/>
              </a:spcBef>
              <a:spcAft>
                <a:spcPts val="0"/>
              </a:spcAft>
              <a:buSzPts val="1400"/>
              <a:buChar char="■"/>
              <a:defRPr sz="1600"/>
            </a:lvl3pPr>
            <a:lvl4pPr indent="-317500" lvl="3" marL="1828800" algn="l">
              <a:lnSpc>
                <a:spcPct val="100000"/>
              </a:lnSpc>
              <a:spcBef>
                <a:spcPts val="0"/>
              </a:spcBef>
              <a:spcAft>
                <a:spcPts val="0"/>
              </a:spcAft>
              <a:buSzPts val="1400"/>
              <a:buChar char="●"/>
              <a:defRPr sz="1600"/>
            </a:lvl4pPr>
            <a:lvl5pPr indent="-317500" lvl="4" marL="2286000" algn="l">
              <a:lnSpc>
                <a:spcPct val="100000"/>
              </a:lnSpc>
              <a:spcBef>
                <a:spcPts val="0"/>
              </a:spcBef>
              <a:spcAft>
                <a:spcPts val="0"/>
              </a:spcAft>
              <a:buSzPts val="1400"/>
              <a:buChar char="○"/>
              <a:defRPr sz="1600"/>
            </a:lvl5pPr>
            <a:lvl6pPr indent="-317500" lvl="5" marL="2743200" algn="l">
              <a:lnSpc>
                <a:spcPct val="100000"/>
              </a:lnSpc>
              <a:spcBef>
                <a:spcPts val="0"/>
              </a:spcBef>
              <a:spcAft>
                <a:spcPts val="0"/>
              </a:spcAft>
              <a:buSzPts val="1400"/>
              <a:buChar char="■"/>
              <a:defRPr sz="1600"/>
            </a:lvl6pPr>
            <a:lvl7pPr indent="-317500" lvl="6" marL="3200400" algn="l">
              <a:lnSpc>
                <a:spcPct val="100000"/>
              </a:lnSpc>
              <a:spcBef>
                <a:spcPts val="0"/>
              </a:spcBef>
              <a:spcAft>
                <a:spcPts val="0"/>
              </a:spcAft>
              <a:buSzPts val="1400"/>
              <a:buChar char="●"/>
              <a:defRPr sz="1600"/>
            </a:lvl7pPr>
            <a:lvl8pPr indent="-317500" lvl="7" marL="3657600" algn="l">
              <a:lnSpc>
                <a:spcPct val="100000"/>
              </a:lnSpc>
              <a:spcBef>
                <a:spcPts val="0"/>
              </a:spcBef>
              <a:spcAft>
                <a:spcPts val="0"/>
              </a:spcAft>
              <a:buSzPts val="1400"/>
              <a:buChar char="○"/>
              <a:defRPr sz="1600"/>
            </a:lvl8pPr>
            <a:lvl9pPr indent="-317500" lvl="8" marL="4114800" algn="l">
              <a:lnSpc>
                <a:spcPct val="100000"/>
              </a:lnSpc>
              <a:spcBef>
                <a:spcPts val="0"/>
              </a:spcBef>
              <a:spcAft>
                <a:spcPts val="0"/>
              </a:spcAft>
              <a:buSzPts val="1400"/>
              <a:buChar char="■"/>
              <a:defRPr sz="1600"/>
            </a:lvl9pPr>
          </a:lstStyle>
          <a:p/>
        </p:txBody>
      </p:sp>
      <p:sp>
        <p:nvSpPr>
          <p:cNvPr id="625" name="Google Shape;625;p61"/>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2">
    <p:spTree>
      <p:nvGrpSpPr>
        <p:cNvPr id="626" name="Shape 626"/>
        <p:cNvGrpSpPr/>
        <p:nvPr/>
      </p:nvGrpSpPr>
      <p:grpSpPr>
        <a:xfrm>
          <a:off x="0" y="0"/>
          <a:ext cx="0" cy="0"/>
          <a:chOff x="0" y="0"/>
          <a:chExt cx="0" cy="0"/>
        </a:xfrm>
      </p:grpSpPr>
      <p:sp>
        <p:nvSpPr>
          <p:cNvPr id="627" name="Google Shape;627;p62"/>
          <p:cNvSpPr txBox="1"/>
          <p:nvPr>
            <p:ph type="title"/>
          </p:nvPr>
        </p:nvSpPr>
        <p:spPr>
          <a:xfrm>
            <a:off x="4109102" y="1355736"/>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lt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28" name="Google Shape;628;p62"/>
          <p:cNvSpPr txBox="1"/>
          <p:nvPr>
            <p:ph idx="1" type="subTitle"/>
          </p:nvPr>
        </p:nvSpPr>
        <p:spPr>
          <a:xfrm>
            <a:off x="5263099" y="1334107"/>
            <a:ext cx="30540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629" name="Google Shape;629;p62"/>
          <p:cNvSpPr txBox="1"/>
          <p:nvPr>
            <p:ph idx="2" type="subTitle"/>
          </p:nvPr>
        </p:nvSpPr>
        <p:spPr>
          <a:xfrm>
            <a:off x="5263099" y="1671901"/>
            <a:ext cx="30540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30" name="Google Shape;630;p62"/>
          <p:cNvSpPr txBox="1"/>
          <p:nvPr>
            <p:ph idx="3" type="title"/>
          </p:nvPr>
        </p:nvSpPr>
        <p:spPr>
          <a:xfrm>
            <a:off x="4109102" y="2479536"/>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accent3"/>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31" name="Google Shape;631;p62"/>
          <p:cNvSpPr txBox="1"/>
          <p:nvPr>
            <p:ph idx="4" type="subTitle"/>
          </p:nvPr>
        </p:nvSpPr>
        <p:spPr>
          <a:xfrm>
            <a:off x="5263099" y="2457919"/>
            <a:ext cx="30540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632" name="Google Shape;632;p62"/>
          <p:cNvSpPr txBox="1"/>
          <p:nvPr>
            <p:ph idx="5" type="subTitle"/>
          </p:nvPr>
        </p:nvSpPr>
        <p:spPr>
          <a:xfrm>
            <a:off x="5263099" y="2795712"/>
            <a:ext cx="30540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33" name="Google Shape;633;p62"/>
          <p:cNvSpPr txBox="1"/>
          <p:nvPr>
            <p:ph idx="6" type="title"/>
          </p:nvPr>
        </p:nvSpPr>
        <p:spPr>
          <a:xfrm>
            <a:off x="4109102" y="3603336"/>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accent5"/>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34" name="Google Shape;634;p62"/>
          <p:cNvSpPr txBox="1"/>
          <p:nvPr>
            <p:ph idx="7" type="subTitle"/>
          </p:nvPr>
        </p:nvSpPr>
        <p:spPr>
          <a:xfrm>
            <a:off x="5263099" y="3581731"/>
            <a:ext cx="30540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635" name="Google Shape;635;p62"/>
          <p:cNvSpPr txBox="1"/>
          <p:nvPr>
            <p:ph idx="8" type="subTitle"/>
          </p:nvPr>
        </p:nvSpPr>
        <p:spPr>
          <a:xfrm>
            <a:off x="5263099" y="3919524"/>
            <a:ext cx="30540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36" name="Google Shape;636;p62"/>
          <p:cNvSpPr txBox="1"/>
          <p:nvPr>
            <p:ph idx="9"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grpSp>
        <p:nvGrpSpPr>
          <p:cNvPr id="637" name="Google Shape;637;p62"/>
          <p:cNvGrpSpPr/>
          <p:nvPr/>
        </p:nvGrpSpPr>
        <p:grpSpPr>
          <a:xfrm>
            <a:off x="26" y="-294805"/>
            <a:ext cx="9136493" cy="6027912"/>
            <a:chOff x="26" y="-294805"/>
            <a:chExt cx="9136493" cy="6027912"/>
          </a:xfrm>
        </p:grpSpPr>
        <p:sp>
          <p:nvSpPr>
            <p:cNvPr id="638" name="Google Shape;638;p62"/>
            <p:cNvSpPr/>
            <p:nvPr/>
          </p:nvSpPr>
          <p:spPr>
            <a:xfrm>
              <a:off x="7766170"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62"/>
            <p:cNvSpPr/>
            <p:nvPr/>
          </p:nvSpPr>
          <p:spPr>
            <a:xfrm>
              <a:off x="7004023"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62"/>
            <p:cNvSpPr/>
            <p:nvPr/>
          </p:nvSpPr>
          <p:spPr>
            <a:xfrm>
              <a:off x="7766170"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1" name="Google Shape;641;p62"/>
            <p:cNvGrpSpPr/>
            <p:nvPr/>
          </p:nvGrpSpPr>
          <p:grpSpPr>
            <a:xfrm>
              <a:off x="783924" y="4009249"/>
              <a:ext cx="3356788" cy="1723858"/>
              <a:chOff x="791415" y="4009249"/>
              <a:chExt cx="3356788" cy="1723858"/>
            </a:xfrm>
          </p:grpSpPr>
          <p:sp>
            <p:nvSpPr>
              <p:cNvPr id="642" name="Google Shape;642;p62"/>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2"/>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62"/>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5" name="Google Shape;645;p62"/>
            <p:cNvSpPr/>
            <p:nvPr/>
          </p:nvSpPr>
          <p:spPr>
            <a:xfrm>
              <a:off x="7766170"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62"/>
            <p:cNvSpPr/>
            <p:nvPr/>
          </p:nvSpPr>
          <p:spPr>
            <a:xfrm>
              <a:off x="7766170" y="2209363"/>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2"/>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62"/>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62"/>
            <p:cNvSpPr/>
            <p:nvPr/>
          </p:nvSpPr>
          <p:spPr>
            <a:xfrm>
              <a:off x="26" y="125109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0" name="Google Shape;650;p62"/>
          <p:cNvGrpSpPr/>
          <p:nvPr/>
        </p:nvGrpSpPr>
        <p:grpSpPr>
          <a:xfrm flipH="1" rot="-2700000">
            <a:off x="454678" y="3080690"/>
            <a:ext cx="732250" cy="3055771"/>
            <a:chOff x="3615675" y="367825"/>
            <a:chExt cx="808650" cy="3374600"/>
          </a:xfrm>
        </p:grpSpPr>
        <p:sp>
          <p:nvSpPr>
            <p:cNvPr id="651" name="Google Shape;651;p62"/>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62"/>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62"/>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62"/>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2"/>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62"/>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62"/>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62"/>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62"/>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62"/>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62"/>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62"/>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2"/>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2"/>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2"/>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2"/>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2"/>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62"/>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62"/>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62"/>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62"/>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62"/>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62"/>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62"/>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62"/>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62"/>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62"/>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62"/>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62"/>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2"/>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62"/>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noFill/>
      </p:bgPr>
    </p:bg>
    <p:spTree>
      <p:nvGrpSpPr>
        <p:cNvPr id="682" name="Shape 682"/>
        <p:cNvGrpSpPr/>
        <p:nvPr/>
      </p:nvGrpSpPr>
      <p:grpSpPr>
        <a:xfrm>
          <a:off x="0" y="0"/>
          <a:ext cx="0" cy="0"/>
          <a:chOff x="0" y="0"/>
          <a:chExt cx="0" cy="0"/>
        </a:xfrm>
      </p:grpSpPr>
      <p:sp>
        <p:nvSpPr>
          <p:cNvPr id="683" name="Google Shape;683;p63"/>
          <p:cNvSpPr/>
          <p:nvPr/>
        </p:nvSpPr>
        <p:spPr>
          <a:xfrm>
            <a:off x="0" y="0"/>
            <a:ext cx="4008000" cy="3386400"/>
          </a:xfrm>
          <a:prstGeom prst="rect">
            <a:avLst/>
          </a:prstGeom>
          <a:gradFill>
            <a:gsLst>
              <a:gs pos="0">
                <a:srgbClr val="334860">
                  <a:alpha val="54117"/>
                </a:srgbClr>
              </a:gs>
              <a:gs pos="67000">
                <a:srgbClr val="334860">
                  <a:alpha val="0"/>
                </a:srgbClr>
              </a:gs>
              <a:gs pos="100000">
                <a:srgbClr val="334860">
                  <a:alpha val="0"/>
                </a:srgbClr>
              </a:gs>
            </a:gsLst>
            <a:path path="circle">
              <a:fillToRect b="100%" r="100%"/>
            </a:path>
            <a:tileRect l="-100%" t="-10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63"/>
          <p:cNvSpPr txBox="1"/>
          <p:nvPr>
            <p:ph type="title"/>
          </p:nvPr>
        </p:nvSpPr>
        <p:spPr>
          <a:xfrm>
            <a:off x="722375" y="411875"/>
            <a:ext cx="2593500" cy="192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grpSp>
        <p:nvGrpSpPr>
          <p:cNvPr id="685" name="Google Shape;685;p63"/>
          <p:cNvGrpSpPr/>
          <p:nvPr/>
        </p:nvGrpSpPr>
        <p:grpSpPr>
          <a:xfrm flipH="1" rot="2700000">
            <a:off x="8055500" y="2928445"/>
            <a:ext cx="732250" cy="3055771"/>
            <a:chOff x="3615675" y="367825"/>
            <a:chExt cx="808650" cy="3374600"/>
          </a:xfrm>
        </p:grpSpPr>
        <p:sp>
          <p:nvSpPr>
            <p:cNvPr id="686" name="Google Shape;686;p63"/>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63"/>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3"/>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3"/>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3"/>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3"/>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3"/>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63"/>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63"/>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63"/>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63"/>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63"/>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63"/>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63"/>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63"/>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63"/>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63"/>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63"/>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63"/>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3"/>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63"/>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63"/>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63"/>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63"/>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3"/>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3"/>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63"/>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3"/>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3"/>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3"/>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3"/>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17" name="Shape 717"/>
        <p:cNvGrpSpPr/>
        <p:nvPr/>
      </p:nvGrpSpPr>
      <p:grpSpPr>
        <a:xfrm>
          <a:off x="0" y="0"/>
          <a:ext cx="0" cy="0"/>
          <a:chOff x="0" y="0"/>
          <a:chExt cx="0" cy="0"/>
        </a:xfrm>
      </p:grpSpPr>
      <p:sp>
        <p:nvSpPr>
          <p:cNvPr id="718" name="Google Shape;718;p64"/>
          <p:cNvSpPr txBox="1"/>
          <p:nvPr>
            <p:ph type="title"/>
          </p:nvPr>
        </p:nvSpPr>
        <p:spPr>
          <a:xfrm>
            <a:off x="1113375" y="1487325"/>
            <a:ext cx="3161400" cy="899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719" name="Google Shape;719;p64"/>
          <p:cNvSpPr txBox="1"/>
          <p:nvPr>
            <p:ph idx="1" type="subTitle"/>
          </p:nvPr>
        </p:nvSpPr>
        <p:spPr>
          <a:xfrm>
            <a:off x="1113375" y="2376350"/>
            <a:ext cx="3161400" cy="138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grpSp>
        <p:nvGrpSpPr>
          <p:cNvPr id="720" name="Google Shape;720;p64"/>
          <p:cNvGrpSpPr/>
          <p:nvPr/>
        </p:nvGrpSpPr>
        <p:grpSpPr>
          <a:xfrm>
            <a:off x="26" y="-294805"/>
            <a:ext cx="9143984" cy="6027912"/>
            <a:chOff x="26" y="-294805"/>
            <a:chExt cx="9143984" cy="6027912"/>
          </a:xfrm>
        </p:grpSpPr>
        <p:sp>
          <p:nvSpPr>
            <p:cNvPr id="721" name="Google Shape;721;p64"/>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2" name="Google Shape;722;p64"/>
            <p:cNvGrpSpPr/>
            <p:nvPr/>
          </p:nvGrpSpPr>
          <p:grpSpPr>
            <a:xfrm>
              <a:off x="783924" y="4009249"/>
              <a:ext cx="4360694" cy="1723858"/>
              <a:chOff x="791415" y="4009249"/>
              <a:chExt cx="4360694" cy="1723858"/>
            </a:xfrm>
          </p:grpSpPr>
          <p:sp>
            <p:nvSpPr>
              <p:cNvPr id="723" name="Google Shape;723;p64"/>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64"/>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64"/>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64"/>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7" name="Google Shape;727;p64"/>
            <p:cNvSpPr/>
            <p:nvPr/>
          </p:nvSpPr>
          <p:spPr>
            <a:xfrm>
              <a:off x="26" y="8"/>
              <a:ext cx="2422993" cy="2974946"/>
            </a:xfrm>
            <a:custGeom>
              <a:rect b="b" l="l" r="r" t="t"/>
              <a:pathLst>
                <a:path extrusionOk="0" h="67551" w="55018">
                  <a:moveTo>
                    <a:pt x="44102" y="0"/>
                  </a:moveTo>
                  <a:lnTo>
                    <a:pt x="0" y="54164"/>
                  </a:lnTo>
                  <a:lnTo>
                    <a:pt x="0" y="67550"/>
                  </a:lnTo>
                  <a:lnTo>
                    <a:pt x="5501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64"/>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64"/>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4"/>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64"/>
            <p:cNvSpPr/>
            <p:nvPr/>
          </p:nvSpPr>
          <p:spPr>
            <a:xfrm>
              <a:off x="305653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64"/>
            <p:cNvSpPr/>
            <p:nvPr/>
          </p:nvSpPr>
          <p:spPr>
            <a:xfrm>
              <a:off x="4055689"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64"/>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64"/>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64"/>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64"/>
            <p:cNvSpPr/>
            <p:nvPr/>
          </p:nvSpPr>
          <p:spPr>
            <a:xfrm>
              <a:off x="203744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64"/>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4"/>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4"/>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64"/>
          <p:cNvGrpSpPr/>
          <p:nvPr/>
        </p:nvGrpSpPr>
        <p:grpSpPr>
          <a:xfrm>
            <a:off x="-854095" y="-625526"/>
            <a:ext cx="10852191" cy="6394550"/>
            <a:chOff x="-854095" y="-625526"/>
            <a:chExt cx="10852191" cy="6394550"/>
          </a:xfrm>
        </p:grpSpPr>
        <p:grpSp>
          <p:nvGrpSpPr>
            <p:cNvPr id="741" name="Google Shape;741;p64"/>
            <p:cNvGrpSpPr/>
            <p:nvPr/>
          </p:nvGrpSpPr>
          <p:grpSpPr>
            <a:xfrm rot="2400048">
              <a:off x="8369292" y="2835216"/>
              <a:ext cx="732291" cy="3055942"/>
              <a:chOff x="3615675" y="367825"/>
              <a:chExt cx="808650" cy="3374600"/>
            </a:xfrm>
          </p:grpSpPr>
          <p:sp>
            <p:nvSpPr>
              <p:cNvPr id="742" name="Google Shape;742;p64"/>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64"/>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64"/>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64"/>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64"/>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64"/>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64"/>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64"/>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64"/>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64"/>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64"/>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64"/>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64"/>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4"/>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64"/>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64"/>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64"/>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64"/>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64"/>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64"/>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64"/>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4"/>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64"/>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4"/>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64"/>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4"/>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64"/>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4"/>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64"/>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4"/>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64"/>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3" name="Google Shape;773;p64"/>
            <p:cNvGrpSpPr/>
            <p:nvPr/>
          </p:nvGrpSpPr>
          <p:grpSpPr>
            <a:xfrm rot="2400048">
              <a:off x="42417" y="-747659"/>
              <a:ext cx="732291" cy="3055942"/>
              <a:chOff x="3615675" y="367825"/>
              <a:chExt cx="808650" cy="3374600"/>
            </a:xfrm>
          </p:grpSpPr>
          <p:sp>
            <p:nvSpPr>
              <p:cNvPr id="774" name="Google Shape;774;p64"/>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64"/>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64"/>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64"/>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64"/>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64"/>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64"/>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64"/>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64"/>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4"/>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64"/>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64"/>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64"/>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64"/>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64"/>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64"/>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64"/>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4"/>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64"/>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4"/>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64"/>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4"/>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64"/>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4"/>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64"/>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4"/>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64"/>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4"/>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64"/>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64"/>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64"/>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5" name="Shape 805"/>
        <p:cNvGrpSpPr/>
        <p:nvPr/>
      </p:nvGrpSpPr>
      <p:grpSpPr>
        <a:xfrm>
          <a:off x="0" y="0"/>
          <a:ext cx="0" cy="0"/>
          <a:chOff x="0" y="0"/>
          <a:chExt cx="0" cy="0"/>
        </a:xfrm>
      </p:grpSpPr>
      <p:grpSp>
        <p:nvGrpSpPr>
          <p:cNvPr id="806" name="Google Shape;806;p65"/>
          <p:cNvGrpSpPr/>
          <p:nvPr/>
        </p:nvGrpSpPr>
        <p:grpSpPr>
          <a:xfrm>
            <a:off x="26" y="-294805"/>
            <a:ext cx="9143984" cy="6027912"/>
            <a:chOff x="26" y="-294805"/>
            <a:chExt cx="9143984" cy="6027912"/>
          </a:xfrm>
        </p:grpSpPr>
        <p:sp>
          <p:nvSpPr>
            <p:cNvPr id="807" name="Google Shape;807;p65"/>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8" name="Google Shape;808;p65"/>
            <p:cNvGrpSpPr/>
            <p:nvPr/>
          </p:nvGrpSpPr>
          <p:grpSpPr>
            <a:xfrm>
              <a:off x="783924" y="4009249"/>
              <a:ext cx="4360694" cy="1723858"/>
              <a:chOff x="791415" y="4009249"/>
              <a:chExt cx="4360694" cy="1723858"/>
            </a:xfrm>
          </p:grpSpPr>
          <p:sp>
            <p:nvSpPr>
              <p:cNvPr id="809" name="Google Shape;809;p65"/>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65"/>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5"/>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65"/>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3" name="Google Shape;813;p65"/>
            <p:cNvSpPr/>
            <p:nvPr/>
          </p:nvSpPr>
          <p:spPr>
            <a:xfrm>
              <a:off x="26" y="8"/>
              <a:ext cx="2422993" cy="2974946"/>
            </a:xfrm>
            <a:custGeom>
              <a:rect b="b" l="l" r="r" t="t"/>
              <a:pathLst>
                <a:path extrusionOk="0" h="67551" w="55018">
                  <a:moveTo>
                    <a:pt x="44102" y="0"/>
                  </a:moveTo>
                  <a:lnTo>
                    <a:pt x="0" y="54164"/>
                  </a:lnTo>
                  <a:lnTo>
                    <a:pt x="0" y="67550"/>
                  </a:lnTo>
                  <a:lnTo>
                    <a:pt x="5501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65"/>
            <p:cNvSpPr/>
            <p:nvPr/>
          </p:nvSpPr>
          <p:spPr>
            <a:xfrm>
              <a:off x="26"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65"/>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65"/>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65"/>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65"/>
            <p:cNvSpPr/>
            <p:nvPr/>
          </p:nvSpPr>
          <p:spPr>
            <a:xfrm>
              <a:off x="305653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5"/>
            <p:cNvSpPr/>
            <p:nvPr/>
          </p:nvSpPr>
          <p:spPr>
            <a:xfrm>
              <a:off x="4055689"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65"/>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5"/>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65"/>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5"/>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65"/>
            <p:cNvSpPr/>
            <p:nvPr/>
          </p:nvSpPr>
          <p:spPr>
            <a:xfrm>
              <a:off x="203744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5"/>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65"/>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5"/>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8" name="Google Shape;828;p65"/>
          <p:cNvGrpSpPr/>
          <p:nvPr/>
        </p:nvGrpSpPr>
        <p:grpSpPr>
          <a:xfrm>
            <a:off x="-860334" y="-565710"/>
            <a:ext cx="10864667" cy="6274921"/>
            <a:chOff x="-860334" y="-565710"/>
            <a:chExt cx="10864667" cy="6274921"/>
          </a:xfrm>
        </p:grpSpPr>
        <p:grpSp>
          <p:nvGrpSpPr>
            <p:cNvPr id="829" name="Google Shape;829;p65"/>
            <p:cNvGrpSpPr/>
            <p:nvPr/>
          </p:nvGrpSpPr>
          <p:grpSpPr>
            <a:xfrm rot="-1800166">
              <a:off x="8242634" y="-592074"/>
              <a:ext cx="891381" cy="3719848"/>
              <a:chOff x="3615675" y="367825"/>
              <a:chExt cx="808650" cy="3374600"/>
            </a:xfrm>
          </p:grpSpPr>
          <p:sp>
            <p:nvSpPr>
              <p:cNvPr id="830" name="Google Shape;830;p65"/>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65"/>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65"/>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65"/>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65"/>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65"/>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65"/>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65"/>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65"/>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5"/>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65"/>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65"/>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65"/>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65"/>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65"/>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65"/>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65"/>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5"/>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65"/>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5"/>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65"/>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5"/>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65"/>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5"/>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65"/>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5"/>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65"/>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5"/>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65"/>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65"/>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65"/>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1" name="Google Shape;861;p65"/>
            <p:cNvGrpSpPr/>
            <p:nvPr/>
          </p:nvGrpSpPr>
          <p:grpSpPr>
            <a:xfrm rot="-1800166">
              <a:off x="9984" y="2015726"/>
              <a:ext cx="891381" cy="3719848"/>
              <a:chOff x="3615675" y="367825"/>
              <a:chExt cx="808650" cy="3374600"/>
            </a:xfrm>
          </p:grpSpPr>
          <p:sp>
            <p:nvSpPr>
              <p:cNvPr id="862" name="Google Shape;862;p65"/>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65"/>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65"/>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65"/>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65"/>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65"/>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65"/>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5"/>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5"/>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65"/>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65"/>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5"/>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65"/>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5"/>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65"/>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5"/>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65"/>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5"/>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5"/>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5"/>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5"/>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5"/>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5"/>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5"/>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5"/>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5"/>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5"/>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5"/>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5"/>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5"/>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5"/>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893" name="Google Shape;893;p65"/>
          <p:cNvSpPr txBox="1"/>
          <p:nvPr>
            <p:ph type="title"/>
          </p:nvPr>
        </p:nvSpPr>
        <p:spPr>
          <a:xfrm>
            <a:off x="1428150" y="1421475"/>
            <a:ext cx="6287700" cy="238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500"/>
              <a:buNone/>
              <a:defRPr sz="8500"/>
            </a:lvl1pPr>
            <a:lvl2pPr lvl="1" algn="ctr">
              <a:lnSpc>
                <a:spcPct val="80000"/>
              </a:lnSpc>
              <a:spcBef>
                <a:spcPts val="0"/>
              </a:spcBef>
              <a:spcAft>
                <a:spcPts val="0"/>
              </a:spcAft>
              <a:buSzPts val="2800"/>
              <a:buNone/>
              <a:defRPr/>
            </a:lvl2pPr>
            <a:lvl3pPr lvl="2" algn="ctr">
              <a:lnSpc>
                <a:spcPct val="80000"/>
              </a:lnSpc>
              <a:spcBef>
                <a:spcPts val="0"/>
              </a:spcBef>
              <a:spcAft>
                <a:spcPts val="0"/>
              </a:spcAft>
              <a:buSzPts val="2800"/>
              <a:buNone/>
              <a:defRPr/>
            </a:lvl3pPr>
            <a:lvl4pPr lvl="3" algn="ctr">
              <a:lnSpc>
                <a:spcPct val="80000"/>
              </a:lnSpc>
              <a:spcBef>
                <a:spcPts val="0"/>
              </a:spcBef>
              <a:spcAft>
                <a:spcPts val="0"/>
              </a:spcAft>
              <a:buSzPts val="2800"/>
              <a:buNone/>
              <a:defRPr/>
            </a:lvl4pPr>
            <a:lvl5pPr lvl="4" algn="ctr">
              <a:lnSpc>
                <a:spcPct val="80000"/>
              </a:lnSpc>
              <a:spcBef>
                <a:spcPts val="0"/>
              </a:spcBef>
              <a:spcAft>
                <a:spcPts val="0"/>
              </a:spcAft>
              <a:buSzPts val="2800"/>
              <a:buNone/>
              <a:defRPr/>
            </a:lvl5pPr>
            <a:lvl6pPr lvl="5" algn="ctr">
              <a:lnSpc>
                <a:spcPct val="80000"/>
              </a:lnSpc>
              <a:spcBef>
                <a:spcPts val="0"/>
              </a:spcBef>
              <a:spcAft>
                <a:spcPts val="0"/>
              </a:spcAft>
              <a:buSzPts val="2800"/>
              <a:buNone/>
              <a:defRPr/>
            </a:lvl6pPr>
            <a:lvl7pPr lvl="6" algn="ctr">
              <a:lnSpc>
                <a:spcPct val="80000"/>
              </a:lnSpc>
              <a:spcBef>
                <a:spcPts val="0"/>
              </a:spcBef>
              <a:spcAft>
                <a:spcPts val="0"/>
              </a:spcAft>
              <a:buSzPts val="2800"/>
              <a:buNone/>
              <a:defRPr/>
            </a:lvl7pPr>
            <a:lvl8pPr lvl="7" algn="ctr">
              <a:lnSpc>
                <a:spcPct val="80000"/>
              </a:lnSpc>
              <a:spcBef>
                <a:spcPts val="0"/>
              </a:spcBef>
              <a:spcAft>
                <a:spcPts val="0"/>
              </a:spcAft>
              <a:buSzPts val="2800"/>
              <a:buNone/>
              <a:defRPr/>
            </a:lvl8pPr>
            <a:lvl9pPr lvl="8" algn="ctr">
              <a:lnSpc>
                <a:spcPct val="8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
    <p:spTree>
      <p:nvGrpSpPr>
        <p:cNvPr id="894" name="Shape 894"/>
        <p:cNvGrpSpPr/>
        <p:nvPr/>
      </p:nvGrpSpPr>
      <p:grpSpPr>
        <a:xfrm>
          <a:off x="0" y="0"/>
          <a:ext cx="0" cy="0"/>
          <a:chOff x="0" y="0"/>
          <a:chExt cx="0" cy="0"/>
        </a:xfrm>
      </p:grpSpPr>
      <p:sp>
        <p:nvSpPr>
          <p:cNvPr id="895" name="Google Shape;895;p66"/>
          <p:cNvSpPr txBox="1"/>
          <p:nvPr>
            <p:ph type="title"/>
          </p:nvPr>
        </p:nvSpPr>
        <p:spPr>
          <a:xfrm>
            <a:off x="1113375" y="3318225"/>
            <a:ext cx="3710700" cy="402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000"/>
            </a:lvl2pPr>
            <a:lvl3pPr lvl="2" algn="ctr">
              <a:lnSpc>
                <a:spcPct val="100000"/>
              </a:lnSpc>
              <a:spcBef>
                <a:spcPts val="0"/>
              </a:spcBef>
              <a:spcAft>
                <a:spcPts val="0"/>
              </a:spcAft>
              <a:buSzPts val="2800"/>
              <a:buNone/>
              <a:defRPr sz="2000"/>
            </a:lvl3pPr>
            <a:lvl4pPr lvl="3" algn="ctr">
              <a:lnSpc>
                <a:spcPct val="100000"/>
              </a:lnSpc>
              <a:spcBef>
                <a:spcPts val="0"/>
              </a:spcBef>
              <a:spcAft>
                <a:spcPts val="0"/>
              </a:spcAft>
              <a:buSzPts val="2800"/>
              <a:buNone/>
              <a:defRPr sz="2000"/>
            </a:lvl4pPr>
            <a:lvl5pPr lvl="4" algn="ctr">
              <a:lnSpc>
                <a:spcPct val="100000"/>
              </a:lnSpc>
              <a:spcBef>
                <a:spcPts val="0"/>
              </a:spcBef>
              <a:spcAft>
                <a:spcPts val="0"/>
              </a:spcAft>
              <a:buSzPts val="2800"/>
              <a:buNone/>
              <a:defRPr sz="2000"/>
            </a:lvl5pPr>
            <a:lvl6pPr lvl="5" algn="ctr">
              <a:lnSpc>
                <a:spcPct val="100000"/>
              </a:lnSpc>
              <a:spcBef>
                <a:spcPts val="0"/>
              </a:spcBef>
              <a:spcAft>
                <a:spcPts val="0"/>
              </a:spcAft>
              <a:buSzPts val="2800"/>
              <a:buNone/>
              <a:defRPr sz="2000"/>
            </a:lvl6pPr>
            <a:lvl7pPr lvl="6" algn="ctr">
              <a:lnSpc>
                <a:spcPct val="100000"/>
              </a:lnSpc>
              <a:spcBef>
                <a:spcPts val="0"/>
              </a:spcBef>
              <a:spcAft>
                <a:spcPts val="0"/>
              </a:spcAft>
              <a:buSzPts val="2800"/>
              <a:buNone/>
              <a:defRPr sz="2000"/>
            </a:lvl7pPr>
            <a:lvl8pPr lvl="7" algn="ctr">
              <a:lnSpc>
                <a:spcPct val="100000"/>
              </a:lnSpc>
              <a:spcBef>
                <a:spcPts val="0"/>
              </a:spcBef>
              <a:spcAft>
                <a:spcPts val="0"/>
              </a:spcAft>
              <a:buSzPts val="2800"/>
              <a:buNone/>
              <a:defRPr sz="2000"/>
            </a:lvl8pPr>
            <a:lvl9pPr lvl="8" algn="ctr">
              <a:lnSpc>
                <a:spcPct val="100000"/>
              </a:lnSpc>
              <a:spcBef>
                <a:spcPts val="0"/>
              </a:spcBef>
              <a:spcAft>
                <a:spcPts val="0"/>
              </a:spcAft>
              <a:buSzPts val="2800"/>
              <a:buNone/>
              <a:defRPr sz="2000"/>
            </a:lvl9pPr>
          </a:lstStyle>
          <a:p/>
        </p:txBody>
      </p:sp>
      <p:sp>
        <p:nvSpPr>
          <p:cNvPr id="896" name="Google Shape;896;p66"/>
          <p:cNvSpPr txBox="1"/>
          <p:nvPr>
            <p:ph idx="1" type="subTitle"/>
          </p:nvPr>
        </p:nvSpPr>
        <p:spPr>
          <a:xfrm>
            <a:off x="1113375" y="1420475"/>
            <a:ext cx="3710700" cy="1810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200"/>
            </a:lvl1pPr>
            <a:lvl2pPr lvl="1" algn="l">
              <a:lnSpc>
                <a:spcPct val="100000"/>
              </a:lnSpc>
              <a:spcBef>
                <a:spcPts val="0"/>
              </a:spcBef>
              <a:spcAft>
                <a:spcPts val="0"/>
              </a:spcAft>
              <a:buSzPts val="1500"/>
              <a:buNone/>
              <a:defRPr sz="2200"/>
            </a:lvl2pPr>
            <a:lvl3pPr lvl="2" algn="l">
              <a:lnSpc>
                <a:spcPct val="100000"/>
              </a:lnSpc>
              <a:spcBef>
                <a:spcPts val="0"/>
              </a:spcBef>
              <a:spcAft>
                <a:spcPts val="0"/>
              </a:spcAft>
              <a:buSzPts val="1500"/>
              <a:buNone/>
              <a:defRPr sz="2200"/>
            </a:lvl3pPr>
            <a:lvl4pPr lvl="3" algn="l">
              <a:lnSpc>
                <a:spcPct val="100000"/>
              </a:lnSpc>
              <a:spcBef>
                <a:spcPts val="0"/>
              </a:spcBef>
              <a:spcAft>
                <a:spcPts val="0"/>
              </a:spcAft>
              <a:buSzPts val="1500"/>
              <a:buNone/>
              <a:defRPr sz="2200"/>
            </a:lvl4pPr>
            <a:lvl5pPr lvl="4" algn="l">
              <a:lnSpc>
                <a:spcPct val="100000"/>
              </a:lnSpc>
              <a:spcBef>
                <a:spcPts val="0"/>
              </a:spcBef>
              <a:spcAft>
                <a:spcPts val="0"/>
              </a:spcAft>
              <a:buSzPts val="1500"/>
              <a:buNone/>
              <a:defRPr sz="2200"/>
            </a:lvl5pPr>
            <a:lvl6pPr lvl="5" algn="l">
              <a:lnSpc>
                <a:spcPct val="100000"/>
              </a:lnSpc>
              <a:spcBef>
                <a:spcPts val="0"/>
              </a:spcBef>
              <a:spcAft>
                <a:spcPts val="0"/>
              </a:spcAft>
              <a:buSzPts val="1500"/>
              <a:buNone/>
              <a:defRPr sz="2200"/>
            </a:lvl6pPr>
            <a:lvl7pPr lvl="6" algn="l">
              <a:lnSpc>
                <a:spcPct val="100000"/>
              </a:lnSpc>
              <a:spcBef>
                <a:spcPts val="0"/>
              </a:spcBef>
              <a:spcAft>
                <a:spcPts val="0"/>
              </a:spcAft>
              <a:buSzPts val="1500"/>
              <a:buNone/>
              <a:defRPr sz="2200"/>
            </a:lvl7pPr>
            <a:lvl8pPr lvl="7" algn="l">
              <a:lnSpc>
                <a:spcPct val="100000"/>
              </a:lnSpc>
              <a:spcBef>
                <a:spcPts val="0"/>
              </a:spcBef>
              <a:spcAft>
                <a:spcPts val="0"/>
              </a:spcAft>
              <a:buSzPts val="1500"/>
              <a:buNone/>
              <a:defRPr sz="2200"/>
            </a:lvl8pPr>
            <a:lvl9pPr lvl="8" algn="l">
              <a:lnSpc>
                <a:spcPct val="100000"/>
              </a:lnSpc>
              <a:spcBef>
                <a:spcPts val="0"/>
              </a:spcBef>
              <a:spcAft>
                <a:spcPts val="0"/>
              </a:spcAft>
              <a:buSzPts val="1500"/>
              <a:buNone/>
              <a:defRPr sz="2200"/>
            </a:lvl9pPr>
          </a:lstStyle>
          <a:p/>
        </p:txBody>
      </p:sp>
      <p:grpSp>
        <p:nvGrpSpPr>
          <p:cNvPr id="897" name="Google Shape;897;p66"/>
          <p:cNvGrpSpPr/>
          <p:nvPr/>
        </p:nvGrpSpPr>
        <p:grpSpPr>
          <a:xfrm>
            <a:off x="26" y="-294805"/>
            <a:ext cx="9143984" cy="6027912"/>
            <a:chOff x="26" y="-294805"/>
            <a:chExt cx="9143984" cy="6027912"/>
          </a:xfrm>
        </p:grpSpPr>
        <p:sp>
          <p:nvSpPr>
            <p:cNvPr id="898" name="Google Shape;898;p66"/>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9" name="Google Shape;899;p66"/>
            <p:cNvGrpSpPr/>
            <p:nvPr/>
          </p:nvGrpSpPr>
          <p:grpSpPr>
            <a:xfrm>
              <a:off x="783924" y="4009249"/>
              <a:ext cx="4360694" cy="1723858"/>
              <a:chOff x="791415" y="4009249"/>
              <a:chExt cx="4360694" cy="1723858"/>
            </a:xfrm>
          </p:grpSpPr>
          <p:sp>
            <p:nvSpPr>
              <p:cNvPr id="900" name="Google Shape;900;p66"/>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66"/>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66"/>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6"/>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4" name="Google Shape;904;p66"/>
            <p:cNvSpPr/>
            <p:nvPr/>
          </p:nvSpPr>
          <p:spPr>
            <a:xfrm>
              <a:off x="26" y="8"/>
              <a:ext cx="2422993" cy="2974946"/>
            </a:xfrm>
            <a:custGeom>
              <a:rect b="b" l="l" r="r" t="t"/>
              <a:pathLst>
                <a:path extrusionOk="0" h="67551" w="55018">
                  <a:moveTo>
                    <a:pt x="44102" y="0"/>
                  </a:moveTo>
                  <a:lnTo>
                    <a:pt x="0" y="54164"/>
                  </a:lnTo>
                  <a:lnTo>
                    <a:pt x="0" y="67550"/>
                  </a:lnTo>
                  <a:lnTo>
                    <a:pt x="55018" y="0"/>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6"/>
            <p:cNvSpPr/>
            <p:nvPr/>
          </p:nvSpPr>
          <p:spPr>
            <a:xfrm>
              <a:off x="26"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6"/>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6"/>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6"/>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6"/>
            <p:cNvSpPr/>
            <p:nvPr/>
          </p:nvSpPr>
          <p:spPr>
            <a:xfrm>
              <a:off x="305653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6"/>
            <p:cNvSpPr/>
            <p:nvPr/>
          </p:nvSpPr>
          <p:spPr>
            <a:xfrm>
              <a:off x="4055689"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6"/>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6"/>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6"/>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6"/>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6"/>
            <p:cNvSpPr/>
            <p:nvPr/>
          </p:nvSpPr>
          <p:spPr>
            <a:xfrm>
              <a:off x="203744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6"/>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6"/>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6"/>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5_1_1_1_1">
    <p:spTree>
      <p:nvGrpSpPr>
        <p:cNvPr id="919" name="Shape 919"/>
        <p:cNvGrpSpPr/>
        <p:nvPr/>
      </p:nvGrpSpPr>
      <p:grpSpPr>
        <a:xfrm>
          <a:off x="0" y="0"/>
          <a:ext cx="0" cy="0"/>
          <a:chOff x="0" y="0"/>
          <a:chExt cx="0" cy="0"/>
        </a:xfrm>
      </p:grpSpPr>
      <p:sp>
        <p:nvSpPr>
          <p:cNvPr id="920" name="Google Shape;920;p67"/>
          <p:cNvSpPr txBox="1"/>
          <p:nvPr>
            <p:ph type="title"/>
          </p:nvPr>
        </p:nvSpPr>
        <p:spPr>
          <a:xfrm>
            <a:off x="775850" y="1533662"/>
            <a:ext cx="2294100" cy="4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2800"/>
              <a:buNone/>
              <a:defRPr sz="3400">
                <a:solidFill>
                  <a:schemeClr val="lt2"/>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21" name="Google Shape;921;p67"/>
          <p:cNvSpPr txBox="1"/>
          <p:nvPr>
            <p:ph idx="2" type="title"/>
          </p:nvPr>
        </p:nvSpPr>
        <p:spPr>
          <a:xfrm>
            <a:off x="6074050" y="1533662"/>
            <a:ext cx="2294100" cy="4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2800"/>
              <a:buNone/>
              <a:defRPr sz="3400">
                <a:solidFill>
                  <a:schemeClr val="accent5"/>
                </a:solidFill>
              </a:defRPr>
            </a:lvl1pPr>
            <a:lvl2pPr lvl="1" algn="ctr">
              <a:lnSpc>
                <a:spcPct val="100000"/>
              </a:lnSpc>
              <a:spcBef>
                <a:spcPts val="0"/>
              </a:spcBef>
              <a:spcAft>
                <a:spcPts val="0"/>
              </a:spcAft>
              <a:buClr>
                <a:schemeClr val="accent4"/>
              </a:buClr>
              <a:buSzPts val="3200"/>
              <a:buNone/>
              <a:defRPr sz="3200">
                <a:solidFill>
                  <a:schemeClr val="accent4"/>
                </a:solidFill>
              </a:defRPr>
            </a:lvl2pPr>
            <a:lvl3pPr lvl="2" algn="ctr">
              <a:lnSpc>
                <a:spcPct val="100000"/>
              </a:lnSpc>
              <a:spcBef>
                <a:spcPts val="0"/>
              </a:spcBef>
              <a:spcAft>
                <a:spcPts val="0"/>
              </a:spcAft>
              <a:buClr>
                <a:schemeClr val="accent4"/>
              </a:buClr>
              <a:buSzPts val="3200"/>
              <a:buNone/>
              <a:defRPr sz="3200">
                <a:solidFill>
                  <a:schemeClr val="accent4"/>
                </a:solidFill>
              </a:defRPr>
            </a:lvl3pPr>
            <a:lvl4pPr lvl="3" algn="ctr">
              <a:lnSpc>
                <a:spcPct val="100000"/>
              </a:lnSpc>
              <a:spcBef>
                <a:spcPts val="0"/>
              </a:spcBef>
              <a:spcAft>
                <a:spcPts val="0"/>
              </a:spcAft>
              <a:buClr>
                <a:schemeClr val="accent4"/>
              </a:buClr>
              <a:buSzPts val="3200"/>
              <a:buNone/>
              <a:defRPr sz="3200">
                <a:solidFill>
                  <a:schemeClr val="accent4"/>
                </a:solidFill>
              </a:defRPr>
            </a:lvl4pPr>
            <a:lvl5pPr lvl="4" algn="ctr">
              <a:lnSpc>
                <a:spcPct val="100000"/>
              </a:lnSpc>
              <a:spcBef>
                <a:spcPts val="0"/>
              </a:spcBef>
              <a:spcAft>
                <a:spcPts val="0"/>
              </a:spcAft>
              <a:buClr>
                <a:schemeClr val="accent4"/>
              </a:buClr>
              <a:buSzPts val="3200"/>
              <a:buNone/>
              <a:defRPr sz="3200">
                <a:solidFill>
                  <a:schemeClr val="accent4"/>
                </a:solidFill>
              </a:defRPr>
            </a:lvl5pPr>
            <a:lvl6pPr lvl="5" algn="ctr">
              <a:lnSpc>
                <a:spcPct val="100000"/>
              </a:lnSpc>
              <a:spcBef>
                <a:spcPts val="0"/>
              </a:spcBef>
              <a:spcAft>
                <a:spcPts val="0"/>
              </a:spcAft>
              <a:buClr>
                <a:schemeClr val="accent4"/>
              </a:buClr>
              <a:buSzPts val="3200"/>
              <a:buNone/>
              <a:defRPr sz="3200">
                <a:solidFill>
                  <a:schemeClr val="accent4"/>
                </a:solidFill>
              </a:defRPr>
            </a:lvl6pPr>
            <a:lvl7pPr lvl="6" algn="ctr">
              <a:lnSpc>
                <a:spcPct val="100000"/>
              </a:lnSpc>
              <a:spcBef>
                <a:spcPts val="0"/>
              </a:spcBef>
              <a:spcAft>
                <a:spcPts val="0"/>
              </a:spcAft>
              <a:buClr>
                <a:schemeClr val="accent4"/>
              </a:buClr>
              <a:buSzPts val="3200"/>
              <a:buNone/>
              <a:defRPr sz="3200">
                <a:solidFill>
                  <a:schemeClr val="accent4"/>
                </a:solidFill>
              </a:defRPr>
            </a:lvl7pPr>
            <a:lvl8pPr lvl="7" algn="ctr">
              <a:lnSpc>
                <a:spcPct val="100000"/>
              </a:lnSpc>
              <a:spcBef>
                <a:spcPts val="0"/>
              </a:spcBef>
              <a:spcAft>
                <a:spcPts val="0"/>
              </a:spcAft>
              <a:buClr>
                <a:schemeClr val="accent4"/>
              </a:buClr>
              <a:buSzPts val="3200"/>
              <a:buNone/>
              <a:defRPr sz="3200">
                <a:solidFill>
                  <a:schemeClr val="accent4"/>
                </a:solidFill>
              </a:defRPr>
            </a:lvl8pPr>
            <a:lvl9pPr lvl="8" algn="ctr">
              <a:lnSpc>
                <a:spcPct val="100000"/>
              </a:lnSpc>
              <a:spcBef>
                <a:spcPts val="0"/>
              </a:spcBef>
              <a:spcAft>
                <a:spcPts val="0"/>
              </a:spcAft>
              <a:buClr>
                <a:schemeClr val="accent4"/>
              </a:buClr>
              <a:buSzPts val="3200"/>
              <a:buNone/>
              <a:defRPr sz="3200">
                <a:solidFill>
                  <a:schemeClr val="accent4"/>
                </a:solidFill>
              </a:defRPr>
            </a:lvl9pPr>
          </a:lstStyle>
          <a:p/>
        </p:txBody>
      </p:sp>
      <p:sp>
        <p:nvSpPr>
          <p:cNvPr id="922" name="Google Shape;922;p67"/>
          <p:cNvSpPr txBox="1"/>
          <p:nvPr>
            <p:ph idx="1" type="subTitle"/>
          </p:nvPr>
        </p:nvSpPr>
        <p:spPr>
          <a:xfrm flipH="1">
            <a:off x="775850" y="3419018"/>
            <a:ext cx="22941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ctr">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ctr">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ctr">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ctr">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ctr">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ctr">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ctr">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ctr">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923" name="Google Shape;923;p67"/>
          <p:cNvSpPr txBox="1"/>
          <p:nvPr>
            <p:ph idx="3" type="subTitle"/>
          </p:nvPr>
        </p:nvSpPr>
        <p:spPr>
          <a:xfrm flipH="1">
            <a:off x="775850" y="3756815"/>
            <a:ext cx="22941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924" name="Google Shape;924;p67"/>
          <p:cNvSpPr txBox="1"/>
          <p:nvPr>
            <p:ph idx="4" type="subTitle"/>
          </p:nvPr>
        </p:nvSpPr>
        <p:spPr>
          <a:xfrm flipH="1">
            <a:off x="6074050" y="3419018"/>
            <a:ext cx="22941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ctr">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ctr">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ctr">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ctr">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ctr">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ctr">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ctr">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ctr">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925" name="Google Shape;925;p67"/>
          <p:cNvSpPr txBox="1"/>
          <p:nvPr>
            <p:ph idx="5" type="subTitle"/>
          </p:nvPr>
        </p:nvSpPr>
        <p:spPr>
          <a:xfrm flipH="1">
            <a:off x="6074050" y="3756815"/>
            <a:ext cx="22941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926" name="Google Shape;926;p67"/>
          <p:cNvSpPr txBox="1"/>
          <p:nvPr>
            <p:ph idx="6" type="title"/>
          </p:nvPr>
        </p:nvSpPr>
        <p:spPr>
          <a:xfrm>
            <a:off x="3424975" y="1533662"/>
            <a:ext cx="2294100" cy="475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2800"/>
              <a:buNone/>
              <a:defRPr sz="3400">
                <a:solidFill>
                  <a:schemeClr val="accent2"/>
                </a:solidFill>
              </a:defRPr>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927" name="Google Shape;927;p67"/>
          <p:cNvSpPr txBox="1"/>
          <p:nvPr>
            <p:ph idx="7" type="subTitle"/>
          </p:nvPr>
        </p:nvSpPr>
        <p:spPr>
          <a:xfrm flipH="1">
            <a:off x="3424975" y="3419018"/>
            <a:ext cx="22941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ctr">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ctr">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ctr">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ctr">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ctr">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ctr">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ctr">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ctr">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928" name="Google Shape;928;p67"/>
          <p:cNvSpPr txBox="1"/>
          <p:nvPr>
            <p:ph idx="8" type="subTitle"/>
          </p:nvPr>
        </p:nvSpPr>
        <p:spPr>
          <a:xfrm flipH="1">
            <a:off x="3424975" y="3756815"/>
            <a:ext cx="22941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929" name="Google Shape;929;p67"/>
          <p:cNvSpPr txBox="1"/>
          <p:nvPr>
            <p:ph idx="9"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grpSp>
        <p:nvGrpSpPr>
          <p:cNvPr id="930" name="Google Shape;930;p67"/>
          <p:cNvGrpSpPr/>
          <p:nvPr/>
        </p:nvGrpSpPr>
        <p:grpSpPr>
          <a:xfrm>
            <a:off x="26" y="-294805"/>
            <a:ext cx="9143984" cy="6027912"/>
            <a:chOff x="26" y="-294805"/>
            <a:chExt cx="9143984" cy="6027912"/>
          </a:xfrm>
        </p:grpSpPr>
        <p:sp>
          <p:nvSpPr>
            <p:cNvPr id="931" name="Google Shape;931;p67"/>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2" name="Google Shape;932;p67"/>
            <p:cNvGrpSpPr/>
            <p:nvPr/>
          </p:nvGrpSpPr>
          <p:grpSpPr>
            <a:xfrm>
              <a:off x="783924" y="4009249"/>
              <a:ext cx="4360694" cy="1723858"/>
              <a:chOff x="791415" y="4009249"/>
              <a:chExt cx="4360694" cy="1723858"/>
            </a:xfrm>
          </p:grpSpPr>
          <p:sp>
            <p:nvSpPr>
              <p:cNvPr id="933" name="Google Shape;933;p67"/>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67"/>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67"/>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67"/>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7" name="Google Shape;937;p67"/>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67"/>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67"/>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67"/>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67"/>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67"/>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67"/>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67"/>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67"/>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67"/>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7" name="Google Shape;947;p67"/>
          <p:cNvGrpSpPr/>
          <p:nvPr/>
        </p:nvGrpSpPr>
        <p:grpSpPr>
          <a:xfrm>
            <a:off x="-773505" y="-920667"/>
            <a:ext cx="10691010" cy="6984835"/>
            <a:chOff x="-773505" y="-920667"/>
            <a:chExt cx="10691010" cy="6984835"/>
          </a:xfrm>
        </p:grpSpPr>
        <p:grpSp>
          <p:nvGrpSpPr>
            <p:cNvPr id="948" name="Google Shape;948;p67"/>
            <p:cNvGrpSpPr/>
            <p:nvPr/>
          </p:nvGrpSpPr>
          <p:grpSpPr>
            <a:xfrm flipH="1" rot="-2700000">
              <a:off x="199638" y="3197015"/>
              <a:ext cx="732250" cy="3055771"/>
              <a:chOff x="3615675" y="367825"/>
              <a:chExt cx="808650" cy="3374600"/>
            </a:xfrm>
          </p:grpSpPr>
          <p:sp>
            <p:nvSpPr>
              <p:cNvPr id="949" name="Google Shape;949;p67"/>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7"/>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67"/>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7"/>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67"/>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7"/>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67"/>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7"/>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67"/>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7"/>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67"/>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7"/>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7"/>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7"/>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67"/>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7"/>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67"/>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67"/>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67"/>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67"/>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67"/>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67"/>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67"/>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67"/>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67"/>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67"/>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67"/>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67"/>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67"/>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67"/>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67"/>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0" name="Google Shape;980;p67"/>
            <p:cNvGrpSpPr/>
            <p:nvPr/>
          </p:nvGrpSpPr>
          <p:grpSpPr>
            <a:xfrm flipH="1" rot="-2700000">
              <a:off x="8212113" y="-1109285"/>
              <a:ext cx="732250" cy="3055771"/>
              <a:chOff x="3615675" y="367825"/>
              <a:chExt cx="808650" cy="3374600"/>
            </a:xfrm>
          </p:grpSpPr>
          <p:sp>
            <p:nvSpPr>
              <p:cNvPr id="981" name="Google Shape;981;p67"/>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67"/>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7"/>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67"/>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7"/>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67"/>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7"/>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67"/>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7"/>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67"/>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7"/>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67"/>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7"/>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67"/>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7"/>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67"/>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67"/>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67"/>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67"/>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67"/>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67"/>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67"/>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67"/>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67"/>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67"/>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67"/>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67"/>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67"/>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67"/>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67"/>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67"/>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2" name="Shape 1012"/>
        <p:cNvGrpSpPr/>
        <p:nvPr/>
      </p:nvGrpSpPr>
      <p:grpSpPr>
        <a:xfrm>
          <a:off x="0" y="0"/>
          <a:ext cx="0" cy="0"/>
          <a:chOff x="0" y="0"/>
          <a:chExt cx="0" cy="0"/>
        </a:xfrm>
      </p:grpSpPr>
      <p:grpSp>
        <p:nvGrpSpPr>
          <p:cNvPr id="1013" name="Google Shape;1013;p68"/>
          <p:cNvGrpSpPr/>
          <p:nvPr/>
        </p:nvGrpSpPr>
        <p:grpSpPr>
          <a:xfrm>
            <a:off x="26" y="-294805"/>
            <a:ext cx="9136493" cy="6027912"/>
            <a:chOff x="26" y="-294805"/>
            <a:chExt cx="9136493" cy="6027912"/>
          </a:xfrm>
        </p:grpSpPr>
        <p:grpSp>
          <p:nvGrpSpPr>
            <p:cNvPr id="1014" name="Google Shape;1014;p68"/>
            <p:cNvGrpSpPr/>
            <p:nvPr/>
          </p:nvGrpSpPr>
          <p:grpSpPr>
            <a:xfrm>
              <a:off x="26" y="-294805"/>
              <a:ext cx="9136493" cy="6027912"/>
              <a:chOff x="26" y="-294805"/>
              <a:chExt cx="9136493" cy="6027912"/>
            </a:xfrm>
          </p:grpSpPr>
          <p:grpSp>
            <p:nvGrpSpPr>
              <p:cNvPr id="1015" name="Google Shape;1015;p68"/>
              <p:cNvGrpSpPr/>
              <p:nvPr/>
            </p:nvGrpSpPr>
            <p:grpSpPr>
              <a:xfrm>
                <a:off x="783924" y="-294805"/>
                <a:ext cx="8352595" cy="6027912"/>
                <a:chOff x="791415" y="-294805"/>
                <a:chExt cx="8352595" cy="6027912"/>
              </a:xfrm>
            </p:grpSpPr>
            <p:grpSp>
              <p:nvGrpSpPr>
                <p:cNvPr id="1016" name="Google Shape;1016;p68"/>
                <p:cNvGrpSpPr/>
                <p:nvPr/>
              </p:nvGrpSpPr>
              <p:grpSpPr>
                <a:xfrm>
                  <a:off x="7011514" y="-294805"/>
                  <a:ext cx="2132496" cy="2018671"/>
                  <a:chOff x="7011514" y="-294805"/>
                  <a:chExt cx="2132496" cy="2018671"/>
                </a:xfrm>
              </p:grpSpPr>
              <p:sp>
                <p:nvSpPr>
                  <p:cNvPr id="1017" name="Google Shape;1017;p68"/>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8"/>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9" name="Google Shape;1019;p68"/>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8"/>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68"/>
                <p:cNvSpPr/>
                <p:nvPr/>
              </p:nvSpPr>
              <p:spPr>
                <a:xfrm>
                  <a:off x="471715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2" name="Google Shape;1022;p68"/>
                <p:cNvGrpSpPr/>
                <p:nvPr/>
              </p:nvGrpSpPr>
              <p:grpSpPr>
                <a:xfrm>
                  <a:off x="791415" y="4009249"/>
                  <a:ext cx="4360694" cy="1723858"/>
                  <a:chOff x="791415" y="4009249"/>
                  <a:chExt cx="4360694" cy="1723858"/>
                </a:xfrm>
              </p:grpSpPr>
              <p:sp>
                <p:nvSpPr>
                  <p:cNvPr id="1023" name="Google Shape;1023;p68"/>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8"/>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68"/>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8"/>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27" name="Google Shape;1027;p68"/>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8" name="Google Shape;1028;p68"/>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68"/>
            <p:cNvSpPr/>
            <p:nvPr/>
          </p:nvSpPr>
          <p:spPr>
            <a:xfrm>
              <a:off x="26" y="125109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0" name="Google Shape;1030;p68"/>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grpSp>
        <p:nvGrpSpPr>
          <p:cNvPr id="1031" name="Google Shape;1031;p68"/>
          <p:cNvGrpSpPr/>
          <p:nvPr/>
        </p:nvGrpSpPr>
        <p:grpSpPr>
          <a:xfrm flipH="1" rot="2434760">
            <a:off x="8222976" y="3178977"/>
            <a:ext cx="732198" cy="3055555"/>
            <a:chOff x="3615675" y="367825"/>
            <a:chExt cx="808650" cy="3374600"/>
          </a:xfrm>
        </p:grpSpPr>
        <p:sp>
          <p:nvSpPr>
            <p:cNvPr id="1032" name="Google Shape;1032;p68"/>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68"/>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68"/>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68"/>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68"/>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68"/>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68"/>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68"/>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68"/>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68"/>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68"/>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8"/>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68"/>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8"/>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68"/>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8"/>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68"/>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8"/>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68"/>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8"/>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68"/>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8"/>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68"/>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8"/>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68"/>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8"/>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68"/>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68"/>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68"/>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68"/>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68"/>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0">
    <p:spTree>
      <p:nvGrpSpPr>
        <p:cNvPr id="1063" name="Shape 1063"/>
        <p:cNvGrpSpPr/>
        <p:nvPr/>
      </p:nvGrpSpPr>
      <p:grpSpPr>
        <a:xfrm>
          <a:off x="0" y="0"/>
          <a:ext cx="0" cy="0"/>
          <a:chOff x="0" y="0"/>
          <a:chExt cx="0" cy="0"/>
        </a:xfrm>
      </p:grpSpPr>
      <p:sp>
        <p:nvSpPr>
          <p:cNvPr id="1064" name="Google Shape;1064;p69"/>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grpSp>
        <p:nvGrpSpPr>
          <p:cNvPr id="1065" name="Google Shape;1065;p69"/>
          <p:cNvGrpSpPr/>
          <p:nvPr/>
        </p:nvGrpSpPr>
        <p:grpSpPr>
          <a:xfrm>
            <a:off x="26" y="-294805"/>
            <a:ext cx="9143984" cy="6027912"/>
            <a:chOff x="26" y="-294805"/>
            <a:chExt cx="9143984" cy="6027912"/>
          </a:xfrm>
        </p:grpSpPr>
        <p:sp>
          <p:nvSpPr>
            <p:cNvPr id="1066" name="Google Shape;1066;p69"/>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7" name="Google Shape;1067;p69"/>
            <p:cNvGrpSpPr/>
            <p:nvPr/>
          </p:nvGrpSpPr>
          <p:grpSpPr>
            <a:xfrm>
              <a:off x="783924" y="4009249"/>
              <a:ext cx="4360694" cy="1723858"/>
              <a:chOff x="791415" y="4009249"/>
              <a:chExt cx="4360694" cy="1723858"/>
            </a:xfrm>
          </p:grpSpPr>
          <p:sp>
            <p:nvSpPr>
              <p:cNvPr id="1068" name="Google Shape;1068;p69"/>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69"/>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69"/>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69"/>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2" name="Google Shape;1072;p69"/>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69"/>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69"/>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69"/>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69"/>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69"/>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69"/>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69"/>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69"/>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1" name="Google Shape;1081;p69"/>
          <p:cNvGrpSpPr/>
          <p:nvPr/>
        </p:nvGrpSpPr>
        <p:grpSpPr>
          <a:xfrm>
            <a:off x="-773505" y="-920667"/>
            <a:ext cx="10691010" cy="6984835"/>
            <a:chOff x="-773505" y="-920667"/>
            <a:chExt cx="10691010" cy="6984835"/>
          </a:xfrm>
        </p:grpSpPr>
        <p:grpSp>
          <p:nvGrpSpPr>
            <p:cNvPr id="1082" name="Google Shape;1082;p69"/>
            <p:cNvGrpSpPr/>
            <p:nvPr/>
          </p:nvGrpSpPr>
          <p:grpSpPr>
            <a:xfrm flipH="1" rot="-2700000">
              <a:off x="199638" y="3197015"/>
              <a:ext cx="732250" cy="3055771"/>
              <a:chOff x="3615675" y="367825"/>
              <a:chExt cx="808650" cy="3374600"/>
            </a:xfrm>
          </p:grpSpPr>
          <p:sp>
            <p:nvSpPr>
              <p:cNvPr id="1083" name="Google Shape;1083;p69"/>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69"/>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69"/>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9"/>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69"/>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69"/>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69"/>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69"/>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69"/>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69"/>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9"/>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9"/>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69"/>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69"/>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69"/>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69"/>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69"/>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69"/>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69"/>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69"/>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69"/>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69"/>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69"/>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69"/>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69"/>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69"/>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69"/>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69"/>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69"/>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69"/>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69"/>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4" name="Google Shape;1114;p69"/>
            <p:cNvGrpSpPr/>
            <p:nvPr/>
          </p:nvGrpSpPr>
          <p:grpSpPr>
            <a:xfrm flipH="1" rot="-2700000">
              <a:off x="8212113" y="-1109285"/>
              <a:ext cx="732250" cy="3055771"/>
              <a:chOff x="3615675" y="367825"/>
              <a:chExt cx="808650" cy="3374600"/>
            </a:xfrm>
          </p:grpSpPr>
          <p:sp>
            <p:nvSpPr>
              <p:cNvPr id="1115" name="Google Shape;1115;p69"/>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69"/>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69"/>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69"/>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69"/>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69"/>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69"/>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69"/>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69"/>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69"/>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69"/>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69"/>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69"/>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69"/>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69"/>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69"/>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69"/>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69"/>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69"/>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69"/>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69"/>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69"/>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69"/>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69"/>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69"/>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69"/>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69"/>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69"/>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69"/>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69"/>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69"/>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_1">
    <p:spTree>
      <p:nvGrpSpPr>
        <p:cNvPr id="1146" name="Shape 1146"/>
        <p:cNvGrpSpPr/>
        <p:nvPr/>
      </p:nvGrpSpPr>
      <p:grpSpPr>
        <a:xfrm>
          <a:off x="0" y="0"/>
          <a:ext cx="0" cy="0"/>
          <a:chOff x="0" y="0"/>
          <a:chExt cx="0" cy="0"/>
        </a:xfrm>
      </p:grpSpPr>
      <p:grpSp>
        <p:nvGrpSpPr>
          <p:cNvPr id="1147" name="Google Shape;1147;p70"/>
          <p:cNvGrpSpPr/>
          <p:nvPr/>
        </p:nvGrpSpPr>
        <p:grpSpPr>
          <a:xfrm>
            <a:off x="1777843" y="-294805"/>
            <a:ext cx="7366167" cy="6027912"/>
            <a:chOff x="1777843" y="-294805"/>
            <a:chExt cx="7366167" cy="6027912"/>
          </a:xfrm>
        </p:grpSpPr>
        <p:sp>
          <p:nvSpPr>
            <p:cNvPr id="1148" name="Google Shape;1148;p70"/>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9" name="Google Shape;1149;p70"/>
            <p:cNvGrpSpPr/>
            <p:nvPr/>
          </p:nvGrpSpPr>
          <p:grpSpPr>
            <a:xfrm>
              <a:off x="1777843" y="4009249"/>
              <a:ext cx="3366776" cy="1723858"/>
              <a:chOff x="1785333" y="4009249"/>
              <a:chExt cx="3366776" cy="1723858"/>
            </a:xfrm>
          </p:grpSpPr>
          <p:sp>
            <p:nvSpPr>
              <p:cNvPr id="1150" name="Google Shape;1150;p70"/>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70"/>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70"/>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3" name="Google Shape;1153;p70"/>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0"/>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0"/>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0"/>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70"/>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0"/>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9" name="Google Shape;1159;p70"/>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grpSp>
        <p:nvGrpSpPr>
          <p:cNvPr id="1160" name="Google Shape;1160;p70"/>
          <p:cNvGrpSpPr/>
          <p:nvPr/>
        </p:nvGrpSpPr>
        <p:grpSpPr>
          <a:xfrm flipH="1" rot="-2700000">
            <a:off x="450721" y="3080683"/>
            <a:ext cx="732250" cy="3055771"/>
            <a:chOff x="3615675" y="367825"/>
            <a:chExt cx="808650" cy="3374600"/>
          </a:xfrm>
        </p:grpSpPr>
        <p:sp>
          <p:nvSpPr>
            <p:cNvPr id="1161" name="Google Shape;1161;p70"/>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0"/>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0"/>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0"/>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0"/>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0"/>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0"/>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0"/>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0"/>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0"/>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0"/>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0"/>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0"/>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0"/>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0"/>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0"/>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0"/>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70"/>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70"/>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70"/>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70"/>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70"/>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70"/>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70"/>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70"/>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70"/>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70"/>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0"/>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0"/>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0"/>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70"/>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3"/>
          <p:cNvSpPr txBox="1"/>
          <p:nvPr>
            <p:ph idx="1" type="body"/>
          </p:nvPr>
        </p:nvSpPr>
        <p:spPr>
          <a:xfrm>
            <a:off x="720000" y="1034025"/>
            <a:ext cx="7359900" cy="36459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00000"/>
              </a:lnSpc>
              <a:spcBef>
                <a:spcPts val="0"/>
              </a:spcBef>
              <a:spcAft>
                <a:spcPts val="0"/>
              </a:spcAft>
              <a:buClr>
                <a:srgbClr val="434343"/>
              </a:buClr>
              <a:buSzPts val="1200"/>
              <a:buFont typeface="Roboto Condensed Light"/>
              <a:buAutoNum type="alphaLcPeriod"/>
              <a:defRPr sz="1200"/>
            </a:lvl2pPr>
            <a:lvl3pPr indent="-304800" lvl="2" marL="1371600" algn="l">
              <a:lnSpc>
                <a:spcPct val="100000"/>
              </a:lnSpc>
              <a:spcBef>
                <a:spcPts val="0"/>
              </a:spcBef>
              <a:spcAft>
                <a:spcPts val="0"/>
              </a:spcAft>
              <a:buClr>
                <a:srgbClr val="434343"/>
              </a:buClr>
              <a:buSzPts val="1200"/>
              <a:buFont typeface="Roboto Condensed Light"/>
              <a:buAutoNum type="romanLcPeriod"/>
              <a:defRPr sz="1200"/>
            </a:lvl3pPr>
            <a:lvl4pPr indent="-304800" lvl="3" marL="1828800" algn="l">
              <a:lnSpc>
                <a:spcPct val="100000"/>
              </a:lnSpc>
              <a:spcBef>
                <a:spcPts val="0"/>
              </a:spcBef>
              <a:spcAft>
                <a:spcPts val="0"/>
              </a:spcAft>
              <a:buClr>
                <a:srgbClr val="434343"/>
              </a:buClr>
              <a:buSzPts val="1200"/>
              <a:buFont typeface="Roboto Condensed Light"/>
              <a:buAutoNum type="arabicPeriod"/>
              <a:defRPr sz="1200"/>
            </a:lvl4pPr>
            <a:lvl5pPr indent="-304800" lvl="4" marL="2286000" algn="l">
              <a:lnSpc>
                <a:spcPct val="100000"/>
              </a:lnSpc>
              <a:spcBef>
                <a:spcPts val="0"/>
              </a:spcBef>
              <a:spcAft>
                <a:spcPts val="0"/>
              </a:spcAft>
              <a:buClr>
                <a:srgbClr val="434343"/>
              </a:buClr>
              <a:buSzPts val="1200"/>
              <a:buFont typeface="Roboto Condensed Light"/>
              <a:buAutoNum type="alphaLcPeriod"/>
              <a:defRPr sz="1200"/>
            </a:lvl5pPr>
            <a:lvl6pPr indent="-304800" lvl="5" marL="2743200" algn="l">
              <a:lnSpc>
                <a:spcPct val="100000"/>
              </a:lnSpc>
              <a:spcBef>
                <a:spcPts val="0"/>
              </a:spcBef>
              <a:spcAft>
                <a:spcPts val="0"/>
              </a:spcAft>
              <a:buClr>
                <a:srgbClr val="434343"/>
              </a:buClr>
              <a:buSzPts val="1200"/>
              <a:buFont typeface="Roboto Condensed Light"/>
              <a:buAutoNum type="romanLcPeriod"/>
              <a:defRPr sz="1200"/>
            </a:lvl6pPr>
            <a:lvl7pPr indent="-304800" lvl="6" marL="3200400" algn="l">
              <a:lnSpc>
                <a:spcPct val="100000"/>
              </a:lnSpc>
              <a:spcBef>
                <a:spcPts val="0"/>
              </a:spcBef>
              <a:spcAft>
                <a:spcPts val="0"/>
              </a:spcAft>
              <a:buClr>
                <a:srgbClr val="434343"/>
              </a:buClr>
              <a:buSzPts val="1200"/>
              <a:buFont typeface="Roboto Condensed Light"/>
              <a:buAutoNum type="arabicPeriod"/>
              <a:defRPr sz="1200"/>
            </a:lvl7pPr>
            <a:lvl8pPr indent="-304800" lvl="7" marL="3657600" algn="l">
              <a:lnSpc>
                <a:spcPct val="100000"/>
              </a:lnSpc>
              <a:spcBef>
                <a:spcPts val="0"/>
              </a:spcBef>
              <a:spcAft>
                <a:spcPts val="0"/>
              </a:spcAft>
              <a:buClr>
                <a:srgbClr val="434343"/>
              </a:buClr>
              <a:buSzPts val="1200"/>
              <a:buFont typeface="Roboto Condensed Light"/>
              <a:buAutoNum type="alphaLcPeriod"/>
              <a:defRPr sz="1200"/>
            </a:lvl8pPr>
            <a:lvl9pPr indent="-304800" lvl="8" marL="4114800" algn="l">
              <a:lnSpc>
                <a:spcPct val="100000"/>
              </a:lnSpc>
              <a:spcBef>
                <a:spcPts val="0"/>
              </a:spcBef>
              <a:spcAft>
                <a:spcPts val="0"/>
              </a:spcAft>
              <a:buClr>
                <a:srgbClr val="434343"/>
              </a:buClr>
              <a:buSzPts val="1200"/>
              <a:buFont typeface="Roboto Condensed Light"/>
              <a:buAutoNum type="romanLcPeriod"/>
              <a:defRPr sz="1200"/>
            </a:lvl9pPr>
          </a:lstStyle>
          <a:p/>
        </p:txBody>
      </p:sp>
      <p:grpSp>
        <p:nvGrpSpPr>
          <p:cNvPr id="22" name="Google Shape;22;p53"/>
          <p:cNvGrpSpPr/>
          <p:nvPr/>
        </p:nvGrpSpPr>
        <p:grpSpPr>
          <a:xfrm>
            <a:off x="7011514" y="-294805"/>
            <a:ext cx="2132496" cy="4187245"/>
            <a:chOff x="7011514" y="-294805"/>
            <a:chExt cx="2132496" cy="4187245"/>
          </a:xfrm>
        </p:grpSpPr>
        <p:sp>
          <p:nvSpPr>
            <p:cNvPr id="23" name="Google Shape;23;p53"/>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53"/>
            <p:cNvSpPr/>
            <p:nvPr/>
          </p:nvSpPr>
          <p:spPr>
            <a:xfrm>
              <a:off x="7773661" y="2209363"/>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3"/>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3"/>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 name="Google Shape;27;p53"/>
          <p:cNvGrpSpPr/>
          <p:nvPr/>
        </p:nvGrpSpPr>
        <p:grpSpPr>
          <a:xfrm flipH="1" rot="1800138">
            <a:off x="8303462" y="3170745"/>
            <a:ext cx="732263" cy="3055826"/>
            <a:chOff x="3615675" y="367825"/>
            <a:chExt cx="808650" cy="3374600"/>
          </a:xfrm>
        </p:grpSpPr>
        <p:sp>
          <p:nvSpPr>
            <p:cNvPr id="28" name="Google Shape;28;p53"/>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3"/>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53"/>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53"/>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53"/>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53"/>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53"/>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3"/>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3"/>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3"/>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53"/>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53"/>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3"/>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3"/>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3"/>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3"/>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3"/>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3"/>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3"/>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53"/>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3"/>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3"/>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53"/>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53"/>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3"/>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3"/>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3"/>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53"/>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3"/>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3"/>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3"/>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53"/>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92" name="Shape 1192"/>
        <p:cNvGrpSpPr/>
        <p:nvPr/>
      </p:nvGrpSpPr>
      <p:grpSpPr>
        <a:xfrm>
          <a:off x="0" y="0"/>
          <a:ext cx="0" cy="0"/>
          <a:chOff x="0" y="0"/>
          <a:chExt cx="0" cy="0"/>
        </a:xfrm>
      </p:grpSpPr>
      <p:grpSp>
        <p:nvGrpSpPr>
          <p:cNvPr id="1193" name="Google Shape;1193;p71"/>
          <p:cNvGrpSpPr/>
          <p:nvPr/>
        </p:nvGrpSpPr>
        <p:grpSpPr>
          <a:xfrm>
            <a:off x="26" y="-294805"/>
            <a:ext cx="9143984" cy="6027912"/>
            <a:chOff x="26" y="-294805"/>
            <a:chExt cx="9143984" cy="6027912"/>
          </a:xfrm>
        </p:grpSpPr>
        <p:sp>
          <p:nvSpPr>
            <p:cNvPr id="1194" name="Google Shape;1194;p71"/>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5" name="Google Shape;1195;p71"/>
            <p:cNvGrpSpPr/>
            <p:nvPr/>
          </p:nvGrpSpPr>
          <p:grpSpPr>
            <a:xfrm>
              <a:off x="783924" y="4009249"/>
              <a:ext cx="4360694" cy="1723858"/>
              <a:chOff x="791415" y="4009249"/>
              <a:chExt cx="4360694" cy="1723858"/>
            </a:xfrm>
          </p:grpSpPr>
          <p:sp>
            <p:nvSpPr>
              <p:cNvPr id="1196" name="Google Shape;1196;p71"/>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71"/>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71"/>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71"/>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0" name="Google Shape;1200;p71"/>
            <p:cNvSpPr/>
            <p:nvPr/>
          </p:nvSpPr>
          <p:spPr>
            <a:xfrm>
              <a:off x="26" y="8"/>
              <a:ext cx="2422993" cy="2974946"/>
            </a:xfrm>
            <a:custGeom>
              <a:rect b="b" l="l" r="r" t="t"/>
              <a:pathLst>
                <a:path extrusionOk="0" h="67551" w="55018">
                  <a:moveTo>
                    <a:pt x="44102" y="0"/>
                  </a:moveTo>
                  <a:lnTo>
                    <a:pt x="0" y="54164"/>
                  </a:lnTo>
                  <a:lnTo>
                    <a:pt x="0" y="67550"/>
                  </a:lnTo>
                  <a:lnTo>
                    <a:pt x="5501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71"/>
            <p:cNvSpPr/>
            <p:nvPr/>
          </p:nvSpPr>
          <p:spPr>
            <a:xfrm>
              <a:off x="26"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71"/>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1"/>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1"/>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71"/>
            <p:cNvSpPr/>
            <p:nvPr/>
          </p:nvSpPr>
          <p:spPr>
            <a:xfrm>
              <a:off x="305653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71"/>
            <p:cNvSpPr/>
            <p:nvPr/>
          </p:nvSpPr>
          <p:spPr>
            <a:xfrm>
              <a:off x="4055689"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71"/>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71"/>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71"/>
            <p:cNvSpPr/>
            <p:nvPr/>
          </p:nvSpPr>
          <p:spPr>
            <a:xfrm>
              <a:off x="203744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71"/>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73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71"/>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71"/>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3" name="Google Shape;1213;p71"/>
          <p:cNvSpPr txBox="1"/>
          <p:nvPr>
            <p:ph hasCustomPrompt="1" type="title"/>
          </p:nvPr>
        </p:nvSpPr>
        <p:spPr>
          <a:xfrm>
            <a:off x="2204850" y="1587476"/>
            <a:ext cx="4734300" cy="125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500"/>
              <a:buNone/>
              <a:defRPr sz="8500"/>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a:r>
              <a:t>xx%</a:t>
            </a:r>
          </a:p>
        </p:txBody>
      </p:sp>
      <p:sp>
        <p:nvSpPr>
          <p:cNvPr id="1214" name="Google Shape;1214;p71"/>
          <p:cNvSpPr txBox="1"/>
          <p:nvPr>
            <p:ph idx="1" type="subTitle"/>
          </p:nvPr>
        </p:nvSpPr>
        <p:spPr>
          <a:xfrm flipH="1">
            <a:off x="2633250" y="2892325"/>
            <a:ext cx="3877500" cy="67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800"/>
            </a:lvl1pPr>
            <a:lvl2pPr lvl="1" algn="ctr">
              <a:lnSpc>
                <a:spcPct val="100000"/>
              </a:lnSpc>
              <a:spcBef>
                <a:spcPts val="0"/>
              </a:spcBef>
              <a:spcAft>
                <a:spcPts val="0"/>
              </a:spcAft>
              <a:buSzPts val="1500"/>
              <a:buNone/>
              <a:defRPr sz="1800"/>
            </a:lvl2pPr>
            <a:lvl3pPr lvl="2" algn="ctr">
              <a:lnSpc>
                <a:spcPct val="100000"/>
              </a:lnSpc>
              <a:spcBef>
                <a:spcPts val="0"/>
              </a:spcBef>
              <a:spcAft>
                <a:spcPts val="0"/>
              </a:spcAft>
              <a:buSzPts val="1500"/>
              <a:buNone/>
              <a:defRPr sz="1800"/>
            </a:lvl3pPr>
            <a:lvl4pPr lvl="3" algn="ctr">
              <a:lnSpc>
                <a:spcPct val="100000"/>
              </a:lnSpc>
              <a:spcBef>
                <a:spcPts val="0"/>
              </a:spcBef>
              <a:spcAft>
                <a:spcPts val="0"/>
              </a:spcAft>
              <a:buSzPts val="1500"/>
              <a:buNone/>
              <a:defRPr sz="1800"/>
            </a:lvl4pPr>
            <a:lvl5pPr lvl="4" algn="ctr">
              <a:lnSpc>
                <a:spcPct val="100000"/>
              </a:lnSpc>
              <a:spcBef>
                <a:spcPts val="0"/>
              </a:spcBef>
              <a:spcAft>
                <a:spcPts val="0"/>
              </a:spcAft>
              <a:buSzPts val="1500"/>
              <a:buNone/>
              <a:defRPr sz="1800"/>
            </a:lvl5pPr>
            <a:lvl6pPr lvl="5" algn="ctr">
              <a:lnSpc>
                <a:spcPct val="100000"/>
              </a:lnSpc>
              <a:spcBef>
                <a:spcPts val="0"/>
              </a:spcBef>
              <a:spcAft>
                <a:spcPts val="0"/>
              </a:spcAft>
              <a:buSzPts val="1500"/>
              <a:buNone/>
              <a:defRPr sz="1800"/>
            </a:lvl6pPr>
            <a:lvl7pPr lvl="6" algn="ctr">
              <a:lnSpc>
                <a:spcPct val="100000"/>
              </a:lnSpc>
              <a:spcBef>
                <a:spcPts val="0"/>
              </a:spcBef>
              <a:spcAft>
                <a:spcPts val="0"/>
              </a:spcAft>
              <a:buSzPts val="1500"/>
              <a:buNone/>
              <a:defRPr sz="1800"/>
            </a:lvl7pPr>
            <a:lvl8pPr lvl="7" algn="ctr">
              <a:lnSpc>
                <a:spcPct val="100000"/>
              </a:lnSpc>
              <a:spcBef>
                <a:spcPts val="0"/>
              </a:spcBef>
              <a:spcAft>
                <a:spcPts val="0"/>
              </a:spcAft>
              <a:buSzPts val="1500"/>
              <a:buNone/>
              <a:defRPr sz="1800"/>
            </a:lvl8pPr>
            <a:lvl9pPr lvl="8" algn="ctr">
              <a:lnSpc>
                <a:spcPct val="100000"/>
              </a:lnSpc>
              <a:spcBef>
                <a:spcPts val="0"/>
              </a:spcBef>
              <a:spcAft>
                <a:spcPts val="0"/>
              </a:spcAft>
              <a:buSzPts val="1500"/>
              <a:buNone/>
              <a:defRPr sz="1800"/>
            </a:lvl9pPr>
          </a:lstStyle>
          <a:p/>
        </p:txBody>
      </p:sp>
      <p:grpSp>
        <p:nvGrpSpPr>
          <p:cNvPr id="1215" name="Google Shape;1215;p71"/>
          <p:cNvGrpSpPr/>
          <p:nvPr/>
        </p:nvGrpSpPr>
        <p:grpSpPr>
          <a:xfrm>
            <a:off x="-915828" y="2140786"/>
            <a:ext cx="10975656" cy="3469431"/>
            <a:chOff x="-915828" y="2140786"/>
            <a:chExt cx="10975656" cy="3469431"/>
          </a:xfrm>
        </p:grpSpPr>
        <p:grpSp>
          <p:nvGrpSpPr>
            <p:cNvPr id="1216" name="Google Shape;1216;p71"/>
            <p:cNvGrpSpPr/>
            <p:nvPr/>
          </p:nvGrpSpPr>
          <p:grpSpPr>
            <a:xfrm flipH="1" rot="2302834">
              <a:off x="8109974" y="2015586"/>
              <a:ext cx="891377" cy="3719832"/>
              <a:chOff x="3615675" y="367825"/>
              <a:chExt cx="808650" cy="3374600"/>
            </a:xfrm>
          </p:grpSpPr>
          <p:sp>
            <p:nvSpPr>
              <p:cNvPr id="1217" name="Google Shape;1217;p71"/>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71"/>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71"/>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71"/>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71"/>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71"/>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71"/>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71"/>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71"/>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71"/>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71"/>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1"/>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1"/>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71"/>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71"/>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71"/>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71"/>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71"/>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71"/>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71"/>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71"/>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71"/>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71"/>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1"/>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1"/>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1"/>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1"/>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71"/>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71"/>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71"/>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71"/>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8" name="Google Shape;1248;p71"/>
            <p:cNvGrpSpPr/>
            <p:nvPr/>
          </p:nvGrpSpPr>
          <p:grpSpPr>
            <a:xfrm rot="-2302834">
              <a:off x="142649" y="2015586"/>
              <a:ext cx="891377" cy="3719832"/>
              <a:chOff x="3615675" y="367825"/>
              <a:chExt cx="808650" cy="3374600"/>
            </a:xfrm>
          </p:grpSpPr>
          <p:sp>
            <p:nvSpPr>
              <p:cNvPr id="1249" name="Google Shape;1249;p71"/>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71"/>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71"/>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71"/>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71"/>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71"/>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71"/>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1"/>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1"/>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71"/>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71"/>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71"/>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71"/>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71"/>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71"/>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71"/>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1"/>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1"/>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71"/>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71"/>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71"/>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1"/>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1"/>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71"/>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71"/>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71"/>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71"/>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71"/>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71"/>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71"/>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1"/>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3_1">
    <p:spTree>
      <p:nvGrpSpPr>
        <p:cNvPr id="1280" name="Shape 1280"/>
        <p:cNvGrpSpPr/>
        <p:nvPr/>
      </p:nvGrpSpPr>
      <p:grpSpPr>
        <a:xfrm>
          <a:off x="0" y="0"/>
          <a:ext cx="0" cy="0"/>
          <a:chOff x="0" y="0"/>
          <a:chExt cx="0" cy="0"/>
        </a:xfrm>
      </p:grpSpPr>
      <p:grpSp>
        <p:nvGrpSpPr>
          <p:cNvPr id="1281" name="Google Shape;1281;p72"/>
          <p:cNvGrpSpPr/>
          <p:nvPr/>
        </p:nvGrpSpPr>
        <p:grpSpPr>
          <a:xfrm>
            <a:off x="26" y="-294805"/>
            <a:ext cx="9143984" cy="6027912"/>
            <a:chOff x="26" y="-294805"/>
            <a:chExt cx="9143984" cy="6027912"/>
          </a:xfrm>
        </p:grpSpPr>
        <p:sp>
          <p:nvSpPr>
            <p:cNvPr id="1282" name="Google Shape;1282;p72"/>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3" name="Google Shape;1283;p72"/>
            <p:cNvGrpSpPr/>
            <p:nvPr/>
          </p:nvGrpSpPr>
          <p:grpSpPr>
            <a:xfrm>
              <a:off x="783924" y="4009249"/>
              <a:ext cx="4360694" cy="1723858"/>
              <a:chOff x="791415" y="4009249"/>
              <a:chExt cx="4360694" cy="1723858"/>
            </a:xfrm>
          </p:grpSpPr>
          <p:sp>
            <p:nvSpPr>
              <p:cNvPr id="1284" name="Google Shape;1284;p72"/>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72"/>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72"/>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72"/>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8" name="Google Shape;1288;p72"/>
            <p:cNvSpPr/>
            <p:nvPr/>
          </p:nvSpPr>
          <p:spPr>
            <a:xfrm>
              <a:off x="26" y="8"/>
              <a:ext cx="2422993" cy="2974946"/>
            </a:xfrm>
            <a:custGeom>
              <a:rect b="b" l="l" r="r" t="t"/>
              <a:pathLst>
                <a:path extrusionOk="0" h="67551" w="55018">
                  <a:moveTo>
                    <a:pt x="44102" y="0"/>
                  </a:moveTo>
                  <a:lnTo>
                    <a:pt x="0" y="54164"/>
                  </a:lnTo>
                  <a:lnTo>
                    <a:pt x="0" y="67550"/>
                  </a:lnTo>
                  <a:lnTo>
                    <a:pt x="5501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72"/>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72"/>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72"/>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72"/>
            <p:cNvSpPr/>
            <p:nvPr/>
          </p:nvSpPr>
          <p:spPr>
            <a:xfrm>
              <a:off x="305653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2"/>
            <p:cNvSpPr/>
            <p:nvPr/>
          </p:nvSpPr>
          <p:spPr>
            <a:xfrm>
              <a:off x="4055689"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2"/>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2"/>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72"/>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72"/>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72"/>
            <p:cNvSpPr/>
            <p:nvPr/>
          </p:nvSpPr>
          <p:spPr>
            <a:xfrm>
              <a:off x="7773661" y="2209363"/>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72"/>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72"/>
            <p:cNvSpPr/>
            <p:nvPr/>
          </p:nvSpPr>
          <p:spPr>
            <a:xfrm>
              <a:off x="675457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72"/>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72"/>
            <p:cNvSpPr/>
            <p:nvPr/>
          </p:nvSpPr>
          <p:spPr>
            <a:xfrm>
              <a:off x="203744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3" name="Google Shape;1303;p72"/>
          <p:cNvGrpSpPr/>
          <p:nvPr/>
        </p:nvGrpSpPr>
        <p:grpSpPr>
          <a:xfrm>
            <a:off x="-583065" y="-489218"/>
            <a:ext cx="2502211" cy="6121936"/>
            <a:chOff x="-583065" y="-489218"/>
            <a:chExt cx="2502211" cy="6121936"/>
          </a:xfrm>
        </p:grpSpPr>
        <p:grpSp>
          <p:nvGrpSpPr>
            <p:cNvPr id="1304" name="Google Shape;1304;p72"/>
            <p:cNvGrpSpPr/>
            <p:nvPr/>
          </p:nvGrpSpPr>
          <p:grpSpPr>
            <a:xfrm rot="2358486">
              <a:off x="301940" y="-602957"/>
              <a:ext cx="732200" cy="3055564"/>
              <a:chOff x="3615675" y="367825"/>
              <a:chExt cx="808650" cy="3374600"/>
            </a:xfrm>
          </p:grpSpPr>
          <p:sp>
            <p:nvSpPr>
              <p:cNvPr id="1305" name="Google Shape;1305;p72"/>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72"/>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72"/>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72"/>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72"/>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72"/>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72"/>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72"/>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72"/>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72"/>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72"/>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72"/>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72"/>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72"/>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72"/>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72"/>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72"/>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72"/>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72"/>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72"/>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72"/>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72"/>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72"/>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72"/>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72"/>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72"/>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72"/>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72"/>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72"/>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72"/>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72"/>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6" name="Google Shape;1336;p72"/>
            <p:cNvGrpSpPr/>
            <p:nvPr/>
          </p:nvGrpSpPr>
          <p:grpSpPr>
            <a:xfrm flipH="1" rot="-2358486">
              <a:off x="301940" y="2690893"/>
              <a:ext cx="732200" cy="3055564"/>
              <a:chOff x="3615675" y="367825"/>
              <a:chExt cx="808650" cy="3374600"/>
            </a:xfrm>
          </p:grpSpPr>
          <p:sp>
            <p:nvSpPr>
              <p:cNvPr id="1337" name="Google Shape;1337;p72"/>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72"/>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72"/>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72"/>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72"/>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72"/>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72"/>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72"/>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72"/>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72"/>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72"/>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72"/>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72"/>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72"/>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72"/>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72"/>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72"/>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72"/>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72"/>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72"/>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72"/>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72"/>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72"/>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72"/>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72"/>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72"/>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72"/>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72"/>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72"/>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72"/>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72"/>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68" name="Google Shape;1368;p72"/>
          <p:cNvSpPr txBox="1"/>
          <p:nvPr>
            <p:ph type="title"/>
          </p:nvPr>
        </p:nvSpPr>
        <p:spPr>
          <a:xfrm>
            <a:off x="1072263" y="1932534"/>
            <a:ext cx="3135900" cy="74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5000">
                <a:solidFill>
                  <a:schemeClr val="lt2"/>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369" name="Google Shape;1369;p72"/>
          <p:cNvSpPr txBox="1"/>
          <p:nvPr>
            <p:ph idx="1" type="subTitle"/>
          </p:nvPr>
        </p:nvSpPr>
        <p:spPr>
          <a:xfrm>
            <a:off x="1072276" y="2728240"/>
            <a:ext cx="3135900" cy="43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600"/>
            </a:lvl1pPr>
            <a:lvl2pPr lvl="1" algn="ctr">
              <a:lnSpc>
                <a:spcPct val="100000"/>
              </a:lnSpc>
              <a:spcBef>
                <a:spcPts val="0"/>
              </a:spcBef>
              <a:spcAft>
                <a:spcPts val="0"/>
              </a:spcAft>
              <a:buSzPts val="1500"/>
              <a:buNone/>
              <a:defRPr sz="1600"/>
            </a:lvl2pPr>
            <a:lvl3pPr lvl="2" algn="ctr">
              <a:lnSpc>
                <a:spcPct val="100000"/>
              </a:lnSpc>
              <a:spcBef>
                <a:spcPts val="0"/>
              </a:spcBef>
              <a:spcAft>
                <a:spcPts val="0"/>
              </a:spcAft>
              <a:buSzPts val="1500"/>
              <a:buNone/>
              <a:defRPr sz="1600"/>
            </a:lvl3pPr>
            <a:lvl4pPr lvl="3" algn="ctr">
              <a:lnSpc>
                <a:spcPct val="100000"/>
              </a:lnSpc>
              <a:spcBef>
                <a:spcPts val="0"/>
              </a:spcBef>
              <a:spcAft>
                <a:spcPts val="0"/>
              </a:spcAft>
              <a:buSzPts val="1500"/>
              <a:buNone/>
              <a:defRPr sz="1600"/>
            </a:lvl4pPr>
            <a:lvl5pPr lvl="4" algn="ctr">
              <a:lnSpc>
                <a:spcPct val="100000"/>
              </a:lnSpc>
              <a:spcBef>
                <a:spcPts val="0"/>
              </a:spcBef>
              <a:spcAft>
                <a:spcPts val="0"/>
              </a:spcAft>
              <a:buSzPts val="1500"/>
              <a:buNone/>
              <a:defRPr sz="1600"/>
            </a:lvl5pPr>
            <a:lvl6pPr lvl="5" algn="ctr">
              <a:lnSpc>
                <a:spcPct val="100000"/>
              </a:lnSpc>
              <a:spcBef>
                <a:spcPts val="0"/>
              </a:spcBef>
              <a:spcAft>
                <a:spcPts val="0"/>
              </a:spcAft>
              <a:buSzPts val="1500"/>
              <a:buNone/>
              <a:defRPr sz="1600"/>
            </a:lvl6pPr>
            <a:lvl7pPr lvl="6" algn="ctr">
              <a:lnSpc>
                <a:spcPct val="100000"/>
              </a:lnSpc>
              <a:spcBef>
                <a:spcPts val="0"/>
              </a:spcBef>
              <a:spcAft>
                <a:spcPts val="0"/>
              </a:spcAft>
              <a:buSzPts val="1500"/>
              <a:buNone/>
              <a:defRPr sz="1600"/>
            </a:lvl7pPr>
            <a:lvl8pPr lvl="7" algn="ctr">
              <a:lnSpc>
                <a:spcPct val="100000"/>
              </a:lnSpc>
              <a:spcBef>
                <a:spcPts val="0"/>
              </a:spcBef>
              <a:spcAft>
                <a:spcPts val="0"/>
              </a:spcAft>
              <a:buSzPts val="1500"/>
              <a:buNone/>
              <a:defRPr sz="1600"/>
            </a:lvl8pPr>
            <a:lvl9pPr lvl="8" algn="ctr">
              <a:lnSpc>
                <a:spcPct val="100000"/>
              </a:lnSpc>
              <a:spcBef>
                <a:spcPts val="0"/>
              </a:spcBef>
              <a:spcAft>
                <a:spcPts val="0"/>
              </a:spcAft>
              <a:buSzPts val="1500"/>
              <a:buNone/>
              <a:defRPr sz="1600"/>
            </a:lvl9pPr>
          </a:lstStyle>
          <a:p/>
        </p:txBody>
      </p:sp>
      <p:sp>
        <p:nvSpPr>
          <p:cNvPr id="1370" name="Google Shape;1370;p72"/>
          <p:cNvSpPr txBox="1"/>
          <p:nvPr>
            <p:ph idx="2" type="title"/>
          </p:nvPr>
        </p:nvSpPr>
        <p:spPr>
          <a:xfrm>
            <a:off x="4925850" y="918949"/>
            <a:ext cx="3135900" cy="74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5"/>
              </a:buClr>
              <a:buSzPts val="5000"/>
              <a:buNone/>
              <a:defRPr sz="5000">
                <a:solidFill>
                  <a:schemeClr val="accent3"/>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1371" name="Google Shape;1371;p72"/>
          <p:cNvSpPr txBox="1"/>
          <p:nvPr>
            <p:ph idx="3" type="subTitle"/>
          </p:nvPr>
        </p:nvSpPr>
        <p:spPr>
          <a:xfrm>
            <a:off x="4925850" y="1714655"/>
            <a:ext cx="3135900" cy="43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600"/>
            </a:lvl1pPr>
            <a:lvl2pPr lvl="1" algn="ctr">
              <a:lnSpc>
                <a:spcPct val="100000"/>
              </a:lnSpc>
              <a:spcBef>
                <a:spcPts val="0"/>
              </a:spcBef>
              <a:spcAft>
                <a:spcPts val="0"/>
              </a:spcAft>
              <a:buSzPts val="1500"/>
              <a:buNone/>
              <a:defRPr sz="1600"/>
            </a:lvl2pPr>
            <a:lvl3pPr lvl="2" algn="ctr">
              <a:lnSpc>
                <a:spcPct val="100000"/>
              </a:lnSpc>
              <a:spcBef>
                <a:spcPts val="0"/>
              </a:spcBef>
              <a:spcAft>
                <a:spcPts val="0"/>
              </a:spcAft>
              <a:buSzPts val="1500"/>
              <a:buNone/>
              <a:defRPr sz="1600"/>
            </a:lvl3pPr>
            <a:lvl4pPr lvl="3" algn="ctr">
              <a:lnSpc>
                <a:spcPct val="100000"/>
              </a:lnSpc>
              <a:spcBef>
                <a:spcPts val="0"/>
              </a:spcBef>
              <a:spcAft>
                <a:spcPts val="0"/>
              </a:spcAft>
              <a:buSzPts val="1500"/>
              <a:buNone/>
              <a:defRPr sz="1600"/>
            </a:lvl4pPr>
            <a:lvl5pPr lvl="4" algn="ctr">
              <a:lnSpc>
                <a:spcPct val="100000"/>
              </a:lnSpc>
              <a:spcBef>
                <a:spcPts val="0"/>
              </a:spcBef>
              <a:spcAft>
                <a:spcPts val="0"/>
              </a:spcAft>
              <a:buSzPts val="1500"/>
              <a:buNone/>
              <a:defRPr sz="1600"/>
            </a:lvl5pPr>
            <a:lvl6pPr lvl="5" algn="ctr">
              <a:lnSpc>
                <a:spcPct val="100000"/>
              </a:lnSpc>
              <a:spcBef>
                <a:spcPts val="0"/>
              </a:spcBef>
              <a:spcAft>
                <a:spcPts val="0"/>
              </a:spcAft>
              <a:buSzPts val="1500"/>
              <a:buNone/>
              <a:defRPr sz="1600"/>
            </a:lvl6pPr>
            <a:lvl7pPr lvl="6" algn="ctr">
              <a:lnSpc>
                <a:spcPct val="100000"/>
              </a:lnSpc>
              <a:spcBef>
                <a:spcPts val="0"/>
              </a:spcBef>
              <a:spcAft>
                <a:spcPts val="0"/>
              </a:spcAft>
              <a:buSzPts val="1500"/>
              <a:buNone/>
              <a:defRPr sz="1600"/>
            </a:lvl7pPr>
            <a:lvl8pPr lvl="7" algn="ctr">
              <a:lnSpc>
                <a:spcPct val="100000"/>
              </a:lnSpc>
              <a:spcBef>
                <a:spcPts val="0"/>
              </a:spcBef>
              <a:spcAft>
                <a:spcPts val="0"/>
              </a:spcAft>
              <a:buSzPts val="1500"/>
              <a:buNone/>
              <a:defRPr sz="1600"/>
            </a:lvl8pPr>
            <a:lvl9pPr lvl="8" algn="ctr">
              <a:lnSpc>
                <a:spcPct val="100000"/>
              </a:lnSpc>
              <a:spcBef>
                <a:spcPts val="0"/>
              </a:spcBef>
              <a:spcAft>
                <a:spcPts val="0"/>
              </a:spcAft>
              <a:buSzPts val="1500"/>
              <a:buNone/>
              <a:defRPr sz="1600"/>
            </a:lvl9pPr>
          </a:lstStyle>
          <a:p/>
        </p:txBody>
      </p:sp>
      <p:sp>
        <p:nvSpPr>
          <p:cNvPr id="1372" name="Google Shape;1372;p72"/>
          <p:cNvSpPr txBox="1"/>
          <p:nvPr>
            <p:ph idx="4" type="title"/>
          </p:nvPr>
        </p:nvSpPr>
        <p:spPr>
          <a:xfrm>
            <a:off x="4925850" y="2946119"/>
            <a:ext cx="3135900" cy="74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5000"/>
              <a:buNone/>
              <a:defRPr sz="5000">
                <a:solidFill>
                  <a:schemeClr val="accent5"/>
                </a:solidFill>
              </a:defRPr>
            </a:lvl1pPr>
            <a:lvl2pPr lvl="1" algn="ctr">
              <a:lnSpc>
                <a:spcPct val="100000"/>
              </a:lnSpc>
              <a:spcBef>
                <a:spcPts val="0"/>
              </a:spcBef>
              <a:spcAft>
                <a:spcPts val="0"/>
              </a:spcAft>
              <a:buClr>
                <a:schemeClr val="accent4"/>
              </a:buClr>
              <a:buSzPts val="5000"/>
              <a:buNone/>
              <a:defRPr sz="5000">
                <a:solidFill>
                  <a:schemeClr val="accent4"/>
                </a:solidFill>
              </a:defRPr>
            </a:lvl2pPr>
            <a:lvl3pPr lvl="2" algn="ctr">
              <a:lnSpc>
                <a:spcPct val="100000"/>
              </a:lnSpc>
              <a:spcBef>
                <a:spcPts val="0"/>
              </a:spcBef>
              <a:spcAft>
                <a:spcPts val="0"/>
              </a:spcAft>
              <a:buClr>
                <a:schemeClr val="accent4"/>
              </a:buClr>
              <a:buSzPts val="5000"/>
              <a:buNone/>
              <a:defRPr sz="5000">
                <a:solidFill>
                  <a:schemeClr val="accent4"/>
                </a:solidFill>
              </a:defRPr>
            </a:lvl3pPr>
            <a:lvl4pPr lvl="3" algn="ctr">
              <a:lnSpc>
                <a:spcPct val="100000"/>
              </a:lnSpc>
              <a:spcBef>
                <a:spcPts val="0"/>
              </a:spcBef>
              <a:spcAft>
                <a:spcPts val="0"/>
              </a:spcAft>
              <a:buClr>
                <a:schemeClr val="accent4"/>
              </a:buClr>
              <a:buSzPts val="5000"/>
              <a:buNone/>
              <a:defRPr sz="5000">
                <a:solidFill>
                  <a:schemeClr val="accent4"/>
                </a:solidFill>
              </a:defRPr>
            </a:lvl4pPr>
            <a:lvl5pPr lvl="4" algn="ctr">
              <a:lnSpc>
                <a:spcPct val="100000"/>
              </a:lnSpc>
              <a:spcBef>
                <a:spcPts val="0"/>
              </a:spcBef>
              <a:spcAft>
                <a:spcPts val="0"/>
              </a:spcAft>
              <a:buClr>
                <a:schemeClr val="accent4"/>
              </a:buClr>
              <a:buSzPts val="5000"/>
              <a:buNone/>
              <a:defRPr sz="5000">
                <a:solidFill>
                  <a:schemeClr val="accent4"/>
                </a:solidFill>
              </a:defRPr>
            </a:lvl5pPr>
            <a:lvl6pPr lvl="5" algn="ctr">
              <a:lnSpc>
                <a:spcPct val="100000"/>
              </a:lnSpc>
              <a:spcBef>
                <a:spcPts val="0"/>
              </a:spcBef>
              <a:spcAft>
                <a:spcPts val="0"/>
              </a:spcAft>
              <a:buClr>
                <a:schemeClr val="accent4"/>
              </a:buClr>
              <a:buSzPts val="5000"/>
              <a:buNone/>
              <a:defRPr sz="5000">
                <a:solidFill>
                  <a:schemeClr val="accent4"/>
                </a:solidFill>
              </a:defRPr>
            </a:lvl6pPr>
            <a:lvl7pPr lvl="6" algn="ctr">
              <a:lnSpc>
                <a:spcPct val="100000"/>
              </a:lnSpc>
              <a:spcBef>
                <a:spcPts val="0"/>
              </a:spcBef>
              <a:spcAft>
                <a:spcPts val="0"/>
              </a:spcAft>
              <a:buClr>
                <a:schemeClr val="accent4"/>
              </a:buClr>
              <a:buSzPts val="5000"/>
              <a:buNone/>
              <a:defRPr sz="5000">
                <a:solidFill>
                  <a:schemeClr val="accent4"/>
                </a:solidFill>
              </a:defRPr>
            </a:lvl7pPr>
            <a:lvl8pPr lvl="7" algn="ctr">
              <a:lnSpc>
                <a:spcPct val="100000"/>
              </a:lnSpc>
              <a:spcBef>
                <a:spcPts val="0"/>
              </a:spcBef>
              <a:spcAft>
                <a:spcPts val="0"/>
              </a:spcAft>
              <a:buClr>
                <a:schemeClr val="accent4"/>
              </a:buClr>
              <a:buSzPts val="5000"/>
              <a:buNone/>
              <a:defRPr sz="5000">
                <a:solidFill>
                  <a:schemeClr val="accent4"/>
                </a:solidFill>
              </a:defRPr>
            </a:lvl8pPr>
            <a:lvl9pPr lvl="8" algn="ctr">
              <a:lnSpc>
                <a:spcPct val="100000"/>
              </a:lnSpc>
              <a:spcBef>
                <a:spcPts val="0"/>
              </a:spcBef>
              <a:spcAft>
                <a:spcPts val="0"/>
              </a:spcAft>
              <a:buClr>
                <a:schemeClr val="accent4"/>
              </a:buClr>
              <a:buSzPts val="5000"/>
              <a:buNone/>
              <a:defRPr sz="5000">
                <a:solidFill>
                  <a:schemeClr val="accent4"/>
                </a:solidFill>
              </a:defRPr>
            </a:lvl9pPr>
          </a:lstStyle>
          <a:p/>
        </p:txBody>
      </p:sp>
      <p:sp>
        <p:nvSpPr>
          <p:cNvPr id="1373" name="Google Shape;1373;p72"/>
          <p:cNvSpPr txBox="1"/>
          <p:nvPr>
            <p:ph idx="5" type="subTitle"/>
          </p:nvPr>
        </p:nvSpPr>
        <p:spPr>
          <a:xfrm>
            <a:off x="4925850" y="3741825"/>
            <a:ext cx="3135900" cy="43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600"/>
            </a:lvl1pPr>
            <a:lvl2pPr lvl="1" algn="ctr">
              <a:lnSpc>
                <a:spcPct val="100000"/>
              </a:lnSpc>
              <a:spcBef>
                <a:spcPts val="0"/>
              </a:spcBef>
              <a:spcAft>
                <a:spcPts val="0"/>
              </a:spcAft>
              <a:buSzPts val="1500"/>
              <a:buNone/>
              <a:defRPr sz="1600"/>
            </a:lvl2pPr>
            <a:lvl3pPr lvl="2" algn="ctr">
              <a:lnSpc>
                <a:spcPct val="100000"/>
              </a:lnSpc>
              <a:spcBef>
                <a:spcPts val="0"/>
              </a:spcBef>
              <a:spcAft>
                <a:spcPts val="0"/>
              </a:spcAft>
              <a:buSzPts val="1500"/>
              <a:buNone/>
              <a:defRPr sz="1600"/>
            </a:lvl3pPr>
            <a:lvl4pPr lvl="3" algn="ctr">
              <a:lnSpc>
                <a:spcPct val="100000"/>
              </a:lnSpc>
              <a:spcBef>
                <a:spcPts val="0"/>
              </a:spcBef>
              <a:spcAft>
                <a:spcPts val="0"/>
              </a:spcAft>
              <a:buSzPts val="1500"/>
              <a:buNone/>
              <a:defRPr sz="1600"/>
            </a:lvl4pPr>
            <a:lvl5pPr lvl="4" algn="ctr">
              <a:lnSpc>
                <a:spcPct val="100000"/>
              </a:lnSpc>
              <a:spcBef>
                <a:spcPts val="0"/>
              </a:spcBef>
              <a:spcAft>
                <a:spcPts val="0"/>
              </a:spcAft>
              <a:buSzPts val="1500"/>
              <a:buNone/>
              <a:defRPr sz="1600"/>
            </a:lvl5pPr>
            <a:lvl6pPr lvl="5" algn="ctr">
              <a:lnSpc>
                <a:spcPct val="100000"/>
              </a:lnSpc>
              <a:spcBef>
                <a:spcPts val="0"/>
              </a:spcBef>
              <a:spcAft>
                <a:spcPts val="0"/>
              </a:spcAft>
              <a:buSzPts val="1500"/>
              <a:buNone/>
              <a:defRPr sz="1600"/>
            </a:lvl6pPr>
            <a:lvl7pPr lvl="6" algn="ctr">
              <a:lnSpc>
                <a:spcPct val="100000"/>
              </a:lnSpc>
              <a:spcBef>
                <a:spcPts val="0"/>
              </a:spcBef>
              <a:spcAft>
                <a:spcPts val="0"/>
              </a:spcAft>
              <a:buSzPts val="1500"/>
              <a:buNone/>
              <a:defRPr sz="1600"/>
            </a:lvl7pPr>
            <a:lvl8pPr lvl="7" algn="ctr">
              <a:lnSpc>
                <a:spcPct val="100000"/>
              </a:lnSpc>
              <a:spcBef>
                <a:spcPts val="0"/>
              </a:spcBef>
              <a:spcAft>
                <a:spcPts val="0"/>
              </a:spcAft>
              <a:buSzPts val="1500"/>
              <a:buNone/>
              <a:defRPr sz="1600"/>
            </a:lvl8pPr>
            <a:lvl9pPr lvl="8" algn="ctr">
              <a:lnSpc>
                <a:spcPct val="100000"/>
              </a:lnSpc>
              <a:spcBef>
                <a:spcPts val="0"/>
              </a:spcBef>
              <a:spcAft>
                <a:spcPts val="0"/>
              </a:spcAft>
              <a:buSzPts val="15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_1_1_1_1">
    <p:spTree>
      <p:nvGrpSpPr>
        <p:cNvPr id="1374" name="Shape 1374"/>
        <p:cNvGrpSpPr/>
        <p:nvPr/>
      </p:nvGrpSpPr>
      <p:grpSpPr>
        <a:xfrm>
          <a:off x="0" y="0"/>
          <a:ext cx="0" cy="0"/>
          <a:chOff x="0" y="0"/>
          <a:chExt cx="0" cy="0"/>
        </a:xfrm>
      </p:grpSpPr>
      <p:sp>
        <p:nvSpPr>
          <p:cNvPr id="1375" name="Google Shape;1375;p73"/>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sp>
        <p:nvSpPr>
          <p:cNvPr id="1376" name="Google Shape;1376;p73"/>
          <p:cNvSpPr txBox="1"/>
          <p:nvPr>
            <p:ph idx="1" type="subTitle"/>
          </p:nvPr>
        </p:nvSpPr>
        <p:spPr>
          <a:xfrm>
            <a:off x="777775" y="2576025"/>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1377" name="Google Shape;1377;p73"/>
          <p:cNvSpPr txBox="1"/>
          <p:nvPr>
            <p:ph idx="2" type="subTitle"/>
          </p:nvPr>
        </p:nvSpPr>
        <p:spPr>
          <a:xfrm>
            <a:off x="777775" y="2947425"/>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78" name="Google Shape;1378;p73"/>
          <p:cNvSpPr txBox="1"/>
          <p:nvPr>
            <p:ph idx="3" type="subTitle"/>
          </p:nvPr>
        </p:nvSpPr>
        <p:spPr>
          <a:xfrm>
            <a:off x="6078423" y="2576025"/>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1379" name="Google Shape;1379;p73"/>
          <p:cNvSpPr txBox="1"/>
          <p:nvPr>
            <p:ph idx="4" type="subTitle"/>
          </p:nvPr>
        </p:nvSpPr>
        <p:spPr>
          <a:xfrm>
            <a:off x="6078423" y="2947425"/>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380" name="Google Shape;1380;p73"/>
          <p:cNvSpPr txBox="1"/>
          <p:nvPr>
            <p:ph idx="5" type="title"/>
          </p:nvPr>
        </p:nvSpPr>
        <p:spPr>
          <a:xfrm>
            <a:off x="1339975" y="1866769"/>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lt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381" name="Google Shape;1381;p73"/>
          <p:cNvSpPr txBox="1"/>
          <p:nvPr>
            <p:ph idx="6" type="title"/>
          </p:nvPr>
        </p:nvSpPr>
        <p:spPr>
          <a:xfrm>
            <a:off x="6640623" y="1866769"/>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accent3"/>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grpSp>
        <p:nvGrpSpPr>
          <p:cNvPr id="1382" name="Google Shape;1382;p73"/>
          <p:cNvGrpSpPr/>
          <p:nvPr/>
        </p:nvGrpSpPr>
        <p:grpSpPr>
          <a:xfrm>
            <a:off x="26" y="957482"/>
            <a:ext cx="9136493" cy="4775625"/>
            <a:chOff x="26" y="957482"/>
            <a:chExt cx="9136493" cy="4775625"/>
          </a:xfrm>
        </p:grpSpPr>
        <p:sp>
          <p:nvSpPr>
            <p:cNvPr id="1383" name="Google Shape;1383;p73"/>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73"/>
            <p:cNvSpPr/>
            <p:nvPr/>
          </p:nvSpPr>
          <p:spPr>
            <a:xfrm>
              <a:off x="26" y="125109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5" name="Google Shape;1385;p73"/>
            <p:cNvGrpSpPr/>
            <p:nvPr/>
          </p:nvGrpSpPr>
          <p:grpSpPr>
            <a:xfrm>
              <a:off x="26" y="957482"/>
              <a:ext cx="9136493" cy="4775625"/>
              <a:chOff x="26" y="957482"/>
              <a:chExt cx="9136493" cy="4775625"/>
            </a:xfrm>
          </p:grpSpPr>
          <p:sp>
            <p:nvSpPr>
              <p:cNvPr id="1386" name="Google Shape;1386;p73"/>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7" name="Google Shape;1387;p73"/>
              <p:cNvGrpSpPr/>
              <p:nvPr/>
            </p:nvGrpSpPr>
            <p:grpSpPr>
              <a:xfrm>
                <a:off x="783924" y="957482"/>
                <a:ext cx="8352595" cy="4775625"/>
                <a:chOff x="791415" y="957482"/>
                <a:chExt cx="8352595" cy="4775625"/>
              </a:xfrm>
            </p:grpSpPr>
            <p:sp>
              <p:nvSpPr>
                <p:cNvPr id="1388" name="Google Shape;1388;p73"/>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73"/>
                <p:cNvSpPr/>
                <p:nvPr/>
              </p:nvSpPr>
              <p:spPr>
                <a:xfrm>
                  <a:off x="471715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0" name="Google Shape;1390;p73"/>
                <p:cNvGrpSpPr/>
                <p:nvPr/>
              </p:nvGrpSpPr>
              <p:grpSpPr>
                <a:xfrm>
                  <a:off x="791415" y="4009249"/>
                  <a:ext cx="4360694" cy="1723858"/>
                  <a:chOff x="791415" y="4009249"/>
                  <a:chExt cx="4360694" cy="1723858"/>
                </a:xfrm>
              </p:grpSpPr>
              <p:sp>
                <p:nvSpPr>
                  <p:cNvPr id="1391" name="Google Shape;1391;p73"/>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73"/>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73"/>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73"/>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5" name="Google Shape;1395;p73"/>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1396" name="Google Shape;1396;p73"/>
          <p:cNvGrpSpPr/>
          <p:nvPr/>
        </p:nvGrpSpPr>
        <p:grpSpPr>
          <a:xfrm flipH="1" rot="2434760">
            <a:off x="8211689" y="2967160"/>
            <a:ext cx="732198" cy="3055555"/>
            <a:chOff x="3615675" y="367825"/>
            <a:chExt cx="808650" cy="3374600"/>
          </a:xfrm>
        </p:grpSpPr>
        <p:sp>
          <p:nvSpPr>
            <p:cNvPr id="1397" name="Google Shape;1397;p73"/>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73"/>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73"/>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73"/>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73"/>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73"/>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73"/>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73"/>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73"/>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73"/>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73"/>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73"/>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73"/>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73"/>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73"/>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73"/>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73"/>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73"/>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73"/>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73"/>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73"/>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73"/>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73"/>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73"/>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73"/>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73"/>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73"/>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73"/>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73"/>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73"/>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73"/>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8" name="Google Shape;1428;p73"/>
          <p:cNvGrpSpPr/>
          <p:nvPr/>
        </p:nvGrpSpPr>
        <p:grpSpPr>
          <a:xfrm rot="8365240">
            <a:off x="8211689" y="-879215"/>
            <a:ext cx="732198" cy="3055555"/>
            <a:chOff x="3615675" y="367825"/>
            <a:chExt cx="808650" cy="3374600"/>
          </a:xfrm>
        </p:grpSpPr>
        <p:sp>
          <p:nvSpPr>
            <p:cNvPr id="1429" name="Google Shape;1429;p73"/>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73"/>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73"/>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73"/>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73"/>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73"/>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73"/>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73"/>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73"/>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73"/>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73"/>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73"/>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73"/>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73"/>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73"/>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73"/>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73"/>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73"/>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73"/>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73"/>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73"/>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73"/>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73"/>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73"/>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73"/>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73"/>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73"/>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73"/>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73"/>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73"/>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73"/>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_1">
    <p:spTree>
      <p:nvGrpSpPr>
        <p:cNvPr id="1460" name="Shape 1460"/>
        <p:cNvGrpSpPr/>
        <p:nvPr/>
      </p:nvGrpSpPr>
      <p:grpSpPr>
        <a:xfrm>
          <a:off x="0" y="0"/>
          <a:ext cx="0" cy="0"/>
          <a:chOff x="0" y="0"/>
          <a:chExt cx="0" cy="0"/>
        </a:xfrm>
      </p:grpSpPr>
      <p:sp>
        <p:nvSpPr>
          <p:cNvPr id="1461" name="Google Shape;1461;p74"/>
          <p:cNvSpPr txBox="1"/>
          <p:nvPr>
            <p:ph idx="1" type="subTitle"/>
          </p:nvPr>
        </p:nvSpPr>
        <p:spPr>
          <a:xfrm>
            <a:off x="719544" y="3422872"/>
            <a:ext cx="23163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1462" name="Google Shape;1462;p74"/>
          <p:cNvSpPr txBox="1"/>
          <p:nvPr>
            <p:ph idx="2" type="subTitle"/>
          </p:nvPr>
        </p:nvSpPr>
        <p:spPr>
          <a:xfrm>
            <a:off x="719544" y="3811097"/>
            <a:ext cx="2316300" cy="61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63" name="Google Shape;1463;p74"/>
          <p:cNvSpPr txBox="1"/>
          <p:nvPr>
            <p:ph idx="3" type="subTitle"/>
          </p:nvPr>
        </p:nvSpPr>
        <p:spPr>
          <a:xfrm>
            <a:off x="3413842" y="3422872"/>
            <a:ext cx="23163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1464" name="Google Shape;1464;p74"/>
          <p:cNvSpPr txBox="1"/>
          <p:nvPr>
            <p:ph idx="4" type="subTitle"/>
          </p:nvPr>
        </p:nvSpPr>
        <p:spPr>
          <a:xfrm>
            <a:off x="3413858" y="3811097"/>
            <a:ext cx="2316300" cy="61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65" name="Google Shape;1465;p74"/>
          <p:cNvSpPr txBox="1"/>
          <p:nvPr>
            <p:ph idx="5" type="subTitle"/>
          </p:nvPr>
        </p:nvSpPr>
        <p:spPr>
          <a:xfrm>
            <a:off x="6108156" y="3422872"/>
            <a:ext cx="23163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1466" name="Google Shape;1466;p74"/>
          <p:cNvSpPr txBox="1"/>
          <p:nvPr>
            <p:ph idx="6" type="subTitle"/>
          </p:nvPr>
        </p:nvSpPr>
        <p:spPr>
          <a:xfrm>
            <a:off x="6108156" y="3811097"/>
            <a:ext cx="2316300" cy="61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467" name="Google Shape;1467;p74"/>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grpSp>
        <p:nvGrpSpPr>
          <p:cNvPr id="1468" name="Google Shape;1468;p74"/>
          <p:cNvGrpSpPr/>
          <p:nvPr/>
        </p:nvGrpSpPr>
        <p:grpSpPr>
          <a:xfrm>
            <a:off x="26" y="-294805"/>
            <a:ext cx="9136493" cy="6027912"/>
            <a:chOff x="26" y="-294805"/>
            <a:chExt cx="9136493" cy="6027912"/>
          </a:xfrm>
        </p:grpSpPr>
        <p:grpSp>
          <p:nvGrpSpPr>
            <p:cNvPr id="1469" name="Google Shape;1469;p74"/>
            <p:cNvGrpSpPr/>
            <p:nvPr/>
          </p:nvGrpSpPr>
          <p:grpSpPr>
            <a:xfrm>
              <a:off x="783924" y="-294805"/>
              <a:ext cx="8352595" cy="6027912"/>
              <a:chOff x="791415" y="-294805"/>
              <a:chExt cx="8352595" cy="6027912"/>
            </a:xfrm>
          </p:grpSpPr>
          <p:grpSp>
            <p:nvGrpSpPr>
              <p:cNvPr id="1470" name="Google Shape;1470;p74"/>
              <p:cNvGrpSpPr/>
              <p:nvPr/>
            </p:nvGrpSpPr>
            <p:grpSpPr>
              <a:xfrm>
                <a:off x="7011514" y="-294805"/>
                <a:ext cx="2132496" cy="5438333"/>
                <a:chOff x="7011514" y="-294805"/>
                <a:chExt cx="2132496" cy="5438333"/>
              </a:xfrm>
            </p:grpSpPr>
            <p:sp>
              <p:nvSpPr>
                <p:cNvPr id="1471" name="Google Shape;1471;p74"/>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74"/>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74"/>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4" name="Google Shape;1474;p74"/>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74"/>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74"/>
              <p:cNvSpPr/>
              <p:nvPr/>
            </p:nvSpPr>
            <p:spPr>
              <a:xfrm>
                <a:off x="471715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7" name="Google Shape;1477;p74"/>
              <p:cNvGrpSpPr/>
              <p:nvPr/>
            </p:nvGrpSpPr>
            <p:grpSpPr>
              <a:xfrm>
                <a:off x="791415" y="4009249"/>
                <a:ext cx="4360694" cy="1723858"/>
                <a:chOff x="791415" y="4009249"/>
                <a:chExt cx="4360694" cy="1723858"/>
              </a:xfrm>
            </p:grpSpPr>
            <p:sp>
              <p:nvSpPr>
                <p:cNvPr id="1478" name="Google Shape;1478;p74"/>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74"/>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74"/>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74"/>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82" name="Google Shape;1482;p74"/>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3" name="Google Shape;1483;p74"/>
          <p:cNvGrpSpPr/>
          <p:nvPr/>
        </p:nvGrpSpPr>
        <p:grpSpPr>
          <a:xfrm flipH="1" rot="-2700000">
            <a:off x="7987760" y="-819910"/>
            <a:ext cx="732250" cy="3055771"/>
            <a:chOff x="3615675" y="367825"/>
            <a:chExt cx="808650" cy="3374600"/>
          </a:xfrm>
        </p:grpSpPr>
        <p:sp>
          <p:nvSpPr>
            <p:cNvPr id="1484" name="Google Shape;1484;p74"/>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74"/>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74"/>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74"/>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74"/>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74"/>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74"/>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74"/>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74"/>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74"/>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74"/>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74"/>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74"/>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74"/>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74"/>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74"/>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74"/>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74"/>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74"/>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74"/>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74"/>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74"/>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74"/>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74"/>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74"/>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74"/>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74"/>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74"/>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74"/>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74"/>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74"/>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0_1_1_1_1_1_1_1_1">
    <p:spTree>
      <p:nvGrpSpPr>
        <p:cNvPr id="1515" name="Shape 1515"/>
        <p:cNvGrpSpPr/>
        <p:nvPr/>
      </p:nvGrpSpPr>
      <p:grpSpPr>
        <a:xfrm>
          <a:off x="0" y="0"/>
          <a:ext cx="0" cy="0"/>
          <a:chOff x="0" y="0"/>
          <a:chExt cx="0" cy="0"/>
        </a:xfrm>
      </p:grpSpPr>
      <p:grpSp>
        <p:nvGrpSpPr>
          <p:cNvPr id="1516" name="Google Shape;1516;p75"/>
          <p:cNvGrpSpPr/>
          <p:nvPr/>
        </p:nvGrpSpPr>
        <p:grpSpPr>
          <a:xfrm>
            <a:off x="26" y="-294805"/>
            <a:ext cx="9143984" cy="6027912"/>
            <a:chOff x="26" y="-294805"/>
            <a:chExt cx="9143984" cy="6027912"/>
          </a:xfrm>
        </p:grpSpPr>
        <p:sp>
          <p:nvSpPr>
            <p:cNvPr id="1517" name="Google Shape;1517;p75"/>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8" name="Google Shape;1518;p75"/>
            <p:cNvGrpSpPr/>
            <p:nvPr/>
          </p:nvGrpSpPr>
          <p:grpSpPr>
            <a:xfrm>
              <a:off x="783924" y="4009249"/>
              <a:ext cx="4360694" cy="1723858"/>
              <a:chOff x="791415" y="4009249"/>
              <a:chExt cx="4360694" cy="1723858"/>
            </a:xfrm>
          </p:grpSpPr>
          <p:sp>
            <p:nvSpPr>
              <p:cNvPr id="1519" name="Google Shape;1519;p75"/>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75"/>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75"/>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75"/>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3" name="Google Shape;1523;p75"/>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75"/>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75"/>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75"/>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75"/>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75"/>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75"/>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75"/>
            <p:cNvSpPr/>
            <p:nvPr/>
          </p:nvSpPr>
          <p:spPr>
            <a:xfrm>
              <a:off x="26" y="125109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1" name="Google Shape;1531;p75"/>
          <p:cNvGrpSpPr/>
          <p:nvPr/>
        </p:nvGrpSpPr>
        <p:grpSpPr>
          <a:xfrm>
            <a:off x="-874705" y="3166983"/>
            <a:ext cx="10893410" cy="2678535"/>
            <a:chOff x="-874705" y="3166983"/>
            <a:chExt cx="10893410" cy="2678535"/>
          </a:xfrm>
        </p:grpSpPr>
        <p:grpSp>
          <p:nvGrpSpPr>
            <p:cNvPr id="1532" name="Google Shape;1532;p75"/>
            <p:cNvGrpSpPr/>
            <p:nvPr/>
          </p:nvGrpSpPr>
          <p:grpSpPr>
            <a:xfrm flipH="1" rot="-2700000">
              <a:off x="98438" y="2978365"/>
              <a:ext cx="732250" cy="3055771"/>
              <a:chOff x="3615675" y="367825"/>
              <a:chExt cx="808650" cy="3374600"/>
            </a:xfrm>
          </p:grpSpPr>
          <p:sp>
            <p:nvSpPr>
              <p:cNvPr id="1533" name="Google Shape;1533;p75"/>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75"/>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75"/>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75"/>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75"/>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75"/>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75"/>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75"/>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75"/>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75"/>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75"/>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75"/>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75"/>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75"/>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75"/>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75"/>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75"/>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75"/>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75"/>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75"/>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75"/>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75"/>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75"/>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75"/>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75"/>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75"/>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75"/>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75"/>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75"/>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75"/>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75"/>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4" name="Google Shape;1564;p75"/>
            <p:cNvGrpSpPr/>
            <p:nvPr/>
          </p:nvGrpSpPr>
          <p:grpSpPr>
            <a:xfrm rot="2700000">
              <a:off x="8313313" y="2978365"/>
              <a:ext cx="732250" cy="3055771"/>
              <a:chOff x="3615675" y="367825"/>
              <a:chExt cx="808650" cy="3374600"/>
            </a:xfrm>
          </p:grpSpPr>
          <p:sp>
            <p:nvSpPr>
              <p:cNvPr id="1565" name="Google Shape;1565;p75"/>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75"/>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75"/>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75"/>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75"/>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75"/>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75"/>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75"/>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75"/>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75"/>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75"/>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75"/>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75"/>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75"/>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75"/>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75"/>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75"/>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75"/>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75"/>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75"/>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75"/>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75"/>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75"/>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75"/>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75"/>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75"/>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75"/>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75"/>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75"/>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75"/>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75"/>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96" name="Google Shape;1596;p75"/>
          <p:cNvSpPr txBox="1"/>
          <p:nvPr>
            <p:ph idx="1" type="subTitle"/>
          </p:nvPr>
        </p:nvSpPr>
        <p:spPr>
          <a:xfrm>
            <a:off x="1626600" y="3975634"/>
            <a:ext cx="5890800" cy="592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1597" name="Google Shape;1597;p75"/>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1598" name="Shape 1598"/>
        <p:cNvGrpSpPr/>
        <p:nvPr/>
      </p:nvGrpSpPr>
      <p:grpSpPr>
        <a:xfrm>
          <a:off x="0" y="0"/>
          <a:ext cx="0" cy="0"/>
          <a:chOff x="0" y="0"/>
          <a:chExt cx="0" cy="0"/>
        </a:xfrm>
      </p:grpSpPr>
      <p:grpSp>
        <p:nvGrpSpPr>
          <p:cNvPr id="1599" name="Google Shape;1599;p76"/>
          <p:cNvGrpSpPr/>
          <p:nvPr/>
        </p:nvGrpSpPr>
        <p:grpSpPr>
          <a:xfrm>
            <a:off x="-207975" y="-294805"/>
            <a:ext cx="9351985" cy="6027912"/>
            <a:chOff x="-207975" y="-294805"/>
            <a:chExt cx="9351985" cy="6027912"/>
          </a:xfrm>
        </p:grpSpPr>
        <p:sp>
          <p:nvSpPr>
            <p:cNvPr id="1600" name="Google Shape;1600;p76"/>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76"/>
            <p:cNvSpPr/>
            <p:nvPr/>
          </p:nvSpPr>
          <p:spPr>
            <a:xfrm>
              <a:off x="177784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76"/>
            <p:cNvSpPr/>
            <p:nvPr/>
          </p:nvSpPr>
          <p:spPr>
            <a:xfrm>
              <a:off x="273680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76"/>
            <p:cNvSpPr/>
            <p:nvPr/>
          </p:nvSpPr>
          <p:spPr>
            <a:xfrm>
              <a:off x="374071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76"/>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76"/>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76"/>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76"/>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76"/>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9" name="Google Shape;1609;p76"/>
            <p:cNvGrpSpPr/>
            <p:nvPr/>
          </p:nvGrpSpPr>
          <p:grpSpPr>
            <a:xfrm>
              <a:off x="-207975" y="8"/>
              <a:ext cx="5667571" cy="5143520"/>
              <a:chOff x="-207975" y="8"/>
              <a:chExt cx="5667571" cy="5143520"/>
            </a:xfrm>
          </p:grpSpPr>
          <p:sp>
            <p:nvSpPr>
              <p:cNvPr id="1610" name="Google Shape;1610;p76"/>
              <p:cNvSpPr/>
              <p:nvPr/>
            </p:nvSpPr>
            <p:spPr>
              <a:xfrm>
                <a:off x="791180" y="8"/>
                <a:ext cx="4668416" cy="5143520"/>
              </a:xfrm>
              <a:custGeom>
                <a:rect b="b" l="l" r="r" t="t"/>
                <a:pathLst>
                  <a:path extrusionOk="0" h="116792" w="106004">
                    <a:moveTo>
                      <a:pt x="95087" y="0"/>
                    </a:moveTo>
                    <a:lnTo>
                      <a:pt x="0" y="116792"/>
                    </a:lnTo>
                    <a:lnTo>
                      <a:pt x="10898" y="116792"/>
                    </a:lnTo>
                    <a:lnTo>
                      <a:pt x="106003"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76"/>
              <p:cNvSpPr/>
              <p:nvPr/>
            </p:nvSpPr>
            <p:spPr>
              <a:xfrm>
                <a:off x="-207975" y="8"/>
                <a:ext cx="4668416" cy="5143520"/>
              </a:xfrm>
              <a:custGeom>
                <a:rect b="b" l="l" r="r" t="t"/>
                <a:pathLst>
                  <a:path extrusionOk="0" h="116792" w="106004">
                    <a:moveTo>
                      <a:pt x="95087" y="0"/>
                    </a:moveTo>
                    <a:lnTo>
                      <a:pt x="0" y="116792"/>
                    </a:lnTo>
                    <a:lnTo>
                      <a:pt x="10898" y="116792"/>
                    </a:lnTo>
                    <a:lnTo>
                      <a:pt x="106003"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76"/>
              <p:cNvSpPr/>
              <p:nvPr/>
            </p:nvSpPr>
            <p:spPr>
              <a:xfrm>
                <a:off x="26" y="8"/>
                <a:ext cx="3441330" cy="4226827"/>
              </a:xfrm>
              <a:custGeom>
                <a:rect b="b" l="l" r="r" t="t"/>
                <a:pathLst>
                  <a:path extrusionOk="0" h="95977" w="78141">
                    <a:moveTo>
                      <a:pt x="67242" y="0"/>
                    </a:moveTo>
                    <a:lnTo>
                      <a:pt x="0" y="82572"/>
                    </a:lnTo>
                    <a:lnTo>
                      <a:pt x="0" y="95976"/>
                    </a:lnTo>
                    <a:lnTo>
                      <a:pt x="78140"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76"/>
              <p:cNvSpPr/>
              <p:nvPr/>
            </p:nvSpPr>
            <p:spPr>
              <a:xfrm>
                <a:off x="26" y="8"/>
                <a:ext cx="2422993" cy="2974946"/>
              </a:xfrm>
              <a:custGeom>
                <a:rect b="b" l="l" r="r" t="t"/>
                <a:pathLst>
                  <a:path extrusionOk="0" h="67551" w="55018">
                    <a:moveTo>
                      <a:pt x="44102" y="0"/>
                    </a:moveTo>
                    <a:lnTo>
                      <a:pt x="0" y="54164"/>
                    </a:lnTo>
                    <a:lnTo>
                      <a:pt x="0" y="67550"/>
                    </a:lnTo>
                    <a:lnTo>
                      <a:pt x="5501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76"/>
              <p:cNvSpPr/>
              <p:nvPr/>
            </p:nvSpPr>
            <p:spPr>
              <a:xfrm>
                <a:off x="26"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5" name="Google Shape;1615;p76"/>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76"/>
            <p:cNvSpPr/>
            <p:nvPr/>
          </p:nvSpPr>
          <p:spPr>
            <a:xfrm>
              <a:off x="7766170"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76"/>
            <p:cNvSpPr/>
            <p:nvPr/>
          </p:nvSpPr>
          <p:spPr>
            <a:xfrm>
              <a:off x="674708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8" name="Google Shape;1618;p76"/>
          <p:cNvSpPr txBox="1"/>
          <p:nvPr>
            <p:ph type="title"/>
          </p:nvPr>
        </p:nvSpPr>
        <p:spPr>
          <a:xfrm flipH="1">
            <a:off x="4036350" y="1424400"/>
            <a:ext cx="4048500" cy="972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000"/>
              <a:buNone/>
              <a:defRPr sz="5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619" name="Google Shape;1619;p76"/>
          <p:cNvSpPr txBox="1"/>
          <p:nvPr>
            <p:ph idx="1" type="subTitle"/>
          </p:nvPr>
        </p:nvSpPr>
        <p:spPr>
          <a:xfrm flipH="1">
            <a:off x="4036350" y="2407031"/>
            <a:ext cx="4048500" cy="1017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620" name="Google Shape;1620;p76"/>
          <p:cNvSpPr txBox="1"/>
          <p:nvPr/>
        </p:nvSpPr>
        <p:spPr>
          <a:xfrm>
            <a:off x="4036359" y="3575853"/>
            <a:ext cx="4048500" cy="65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200"/>
              <a:buFont typeface="Arial"/>
              <a:buNone/>
            </a:pPr>
            <a:r>
              <a:rPr b="0" i="0" lang="en" sz="1200" u="none" cap="none" strike="noStrike">
                <a:solidFill>
                  <a:schemeClr val="lt1"/>
                </a:solidFill>
                <a:latin typeface="Spartan"/>
                <a:ea typeface="Spartan"/>
                <a:cs typeface="Spartan"/>
                <a:sym typeface="Spartan"/>
              </a:rPr>
              <a:t>CREDITS: This presentation template was created by </a:t>
            </a:r>
            <a:r>
              <a:rPr b="1" i="0" lang="en" sz="1200" u="none" cap="none" strike="noStrike">
                <a:solidFill>
                  <a:schemeClr val="lt1"/>
                </a:solidFill>
                <a:uFill>
                  <a:noFill/>
                </a:uFill>
                <a:latin typeface="Spartan"/>
                <a:ea typeface="Spartan"/>
                <a:cs typeface="Spartan"/>
                <a:sym typeface="Spartan"/>
                <a:hlinkClick r:id="rId2">
                  <a:extLst>
                    <a:ext uri="{A12FA001-AC4F-418D-AE19-62706E023703}">
                      <ahyp:hlinkClr val="tx"/>
                    </a:ext>
                  </a:extLst>
                </a:hlinkClick>
              </a:rPr>
              <a:t>Slidesgo</a:t>
            </a:r>
            <a:r>
              <a:rPr b="0" i="0" lang="en" sz="1200" u="none" cap="none" strike="noStrike">
                <a:solidFill>
                  <a:schemeClr val="lt1"/>
                </a:solidFill>
                <a:latin typeface="Spartan"/>
                <a:ea typeface="Spartan"/>
                <a:cs typeface="Spartan"/>
                <a:sym typeface="Spartan"/>
              </a:rPr>
              <a:t>, including icons by </a:t>
            </a:r>
            <a:r>
              <a:rPr b="1" i="0" lang="en" sz="1200" u="none" cap="none" strike="noStrike">
                <a:solidFill>
                  <a:schemeClr val="lt1"/>
                </a:solidFill>
                <a:uFill>
                  <a:noFill/>
                </a:uFill>
                <a:latin typeface="Spartan"/>
                <a:ea typeface="Spartan"/>
                <a:cs typeface="Spartan"/>
                <a:sym typeface="Spartan"/>
                <a:hlinkClick r:id="rId3">
                  <a:extLst>
                    <a:ext uri="{A12FA001-AC4F-418D-AE19-62706E023703}">
                      <ahyp:hlinkClr val="tx"/>
                    </a:ext>
                  </a:extLst>
                </a:hlinkClick>
              </a:rPr>
              <a:t>Flaticon</a:t>
            </a:r>
            <a:r>
              <a:rPr b="0" i="0" lang="en" sz="1200" u="none" cap="none" strike="noStrike">
                <a:solidFill>
                  <a:schemeClr val="lt1"/>
                </a:solidFill>
                <a:latin typeface="Spartan"/>
                <a:ea typeface="Spartan"/>
                <a:cs typeface="Spartan"/>
                <a:sym typeface="Spartan"/>
              </a:rPr>
              <a:t>, and infographics &amp; images by </a:t>
            </a:r>
            <a:r>
              <a:rPr b="1" i="0" lang="en" sz="1200" u="none" cap="none" strike="noStrike">
                <a:solidFill>
                  <a:schemeClr val="lt1"/>
                </a:solidFill>
                <a:uFill>
                  <a:noFill/>
                </a:uFill>
                <a:latin typeface="Spartan"/>
                <a:ea typeface="Spartan"/>
                <a:cs typeface="Spartan"/>
                <a:sym typeface="Spartan"/>
                <a:hlinkClick r:id="rId4">
                  <a:extLst>
                    <a:ext uri="{A12FA001-AC4F-418D-AE19-62706E023703}">
                      <ahyp:hlinkClr val="tx"/>
                    </a:ext>
                  </a:extLst>
                </a:hlinkClick>
              </a:rPr>
              <a:t>Freepik</a:t>
            </a:r>
            <a:endParaRPr b="1" i="0" sz="1200" u="none" cap="none" strike="noStrike">
              <a:solidFill>
                <a:schemeClr val="lt1"/>
              </a:solidFill>
              <a:latin typeface="Spartan"/>
              <a:ea typeface="Spartan"/>
              <a:cs typeface="Spartan"/>
              <a:sym typeface="Spartan"/>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
    <p:spTree>
      <p:nvGrpSpPr>
        <p:cNvPr id="1621" name="Shape 1621"/>
        <p:cNvGrpSpPr/>
        <p:nvPr/>
      </p:nvGrpSpPr>
      <p:grpSpPr>
        <a:xfrm>
          <a:off x="0" y="0"/>
          <a:ext cx="0" cy="0"/>
          <a:chOff x="0" y="0"/>
          <a:chExt cx="0" cy="0"/>
        </a:xfrm>
      </p:grpSpPr>
      <p:grpSp>
        <p:nvGrpSpPr>
          <p:cNvPr id="1622" name="Google Shape;1622;p77"/>
          <p:cNvGrpSpPr/>
          <p:nvPr/>
        </p:nvGrpSpPr>
        <p:grpSpPr>
          <a:xfrm>
            <a:off x="-681552" y="-905197"/>
            <a:ext cx="10429038" cy="7134068"/>
            <a:chOff x="-681552" y="-905197"/>
            <a:chExt cx="10429038" cy="7134068"/>
          </a:xfrm>
        </p:grpSpPr>
        <p:grpSp>
          <p:nvGrpSpPr>
            <p:cNvPr id="1623" name="Google Shape;1623;p77"/>
            <p:cNvGrpSpPr/>
            <p:nvPr/>
          </p:nvGrpSpPr>
          <p:grpSpPr>
            <a:xfrm rot="-1800138">
              <a:off x="8300273" y="-926851"/>
              <a:ext cx="732263" cy="3055826"/>
              <a:chOff x="3615675" y="367825"/>
              <a:chExt cx="808650" cy="3374600"/>
            </a:xfrm>
          </p:grpSpPr>
          <p:sp>
            <p:nvSpPr>
              <p:cNvPr id="1624" name="Google Shape;1624;p77"/>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77"/>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77"/>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77"/>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77"/>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77"/>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77"/>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77"/>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77"/>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77"/>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77"/>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77"/>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77"/>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77"/>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77"/>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77"/>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77"/>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77"/>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77"/>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77"/>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77"/>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77"/>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77"/>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77"/>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77"/>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77"/>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77"/>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77"/>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77"/>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77"/>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77"/>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5" name="Google Shape;1655;p77"/>
            <p:cNvGrpSpPr/>
            <p:nvPr/>
          </p:nvGrpSpPr>
          <p:grpSpPr>
            <a:xfrm rot="-1800138">
              <a:off x="33398" y="3194699"/>
              <a:ext cx="732263" cy="3055826"/>
              <a:chOff x="3615675" y="367825"/>
              <a:chExt cx="808650" cy="3374600"/>
            </a:xfrm>
          </p:grpSpPr>
          <p:sp>
            <p:nvSpPr>
              <p:cNvPr id="1656" name="Google Shape;1656;p77"/>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77"/>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77"/>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77"/>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77"/>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77"/>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77"/>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77"/>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77"/>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77"/>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77"/>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77"/>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77"/>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77"/>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77"/>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77"/>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77"/>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77"/>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77"/>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77"/>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77"/>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77"/>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77"/>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77"/>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77"/>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77"/>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77"/>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77"/>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77"/>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77"/>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77"/>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87" name="Google Shape;1687;p77"/>
          <p:cNvGrpSpPr/>
          <p:nvPr/>
        </p:nvGrpSpPr>
        <p:grpSpPr>
          <a:xfrm>
            <a:off x="783924" y="-294805"/>
            <a:ext cx="8352595" cy="6027912"/>
            <a:chOff x="791415" y="-294805"/>
            <a:chExt cx="8352595" cy="6027912"/>
          </a:xfrm>
        </p:grpSpPr>
        <p:grpSp>
          <p:nvGrpSpPr>
            <p:cNvPr id="1688" name="Google Shape;1688;p77"/>
            <p:cNvGrpSpPr/>
            <p:nvPr/>
          </p:nvGrpSpPr>
          <p:grpSpPr>
            <a:xfrm>
              <a:off x="7011514" y="-294805"/>
              <a:ext cx="2132496" cy="5438333"/>
              <a:chOff x="7011514" y="-294805"/>
              <a:chExt cx="2132496" cy="5438333"/>
            </a:xfrm>
          </p:grpSpPr>
          <p:sp>
            <p:nvSpPr>
              <p:cNvPr id="1689" name="Google Shape;1689;p77"/>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77"/>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77"/>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92" name="Google Shape;1692;p77"/>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77"/>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77"/>
            <p:cNvSpPr/>
            <p:nvPr/>
          </p:nvSpPr>
          <p:spPr>
            <a:xfrm>
              <a:off x="471715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5" name="Google Shape;1695;p77"/>
            <p:cNvGrpSpPr/>
            <p:nvPr/>
          </p:nvGrpSpPr>
          <p:grpSpPr>
            <a:xfrm>
              <a:off x="791415" y="4009249"/>
              <a:ext cx="4360694" cy="1723858"/>
              <a:chOff x="791415" y="4009249"/>
              <a:chExt cx="4360694" cy="1723858"/>
            </a:xfrm>
          </p:grpSpPr>
          <p:sp>
            <p:nvSpPr>
              <p:cNvPr id="1696" name="Google Shape;1696;p77"/>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77"/>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77"/>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77"/>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00" name="Google Shape;1700;p77"/>
          <p:cNvSpPr txBox="1"/>
          <p:nvPr>
            <p:ph idx="1" type="body"/>
          </p:nvPr>
        </p:nvSpPr>
        <p:spPr>
          <a:xfrm>
            <a:off x="4021950" y="1779500"/>
            <a:ext cx="3918300" cy="282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100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701" name="Google Shape;1701;p77"/>
          <p:cNvSpPr txBox="1"/>
          <p:nvPr>
            <p:ph idx="2" type="body"/>
          </p:nvPr>
        </p:nvSpPr>
        <p:spPr>
          <a:xfrm>
            <a:off x="720000" y="1779500"/>
            <a:ext cx="2915700" cy="28290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100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702" name="Google Shape;1702;p77"/>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703" name="Shape 1703"/>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1704" name="Shape 1704"/>
        <p:cNvGrpSpPr/>
        <p:nvPr/>
      </p:nvGrpSpPr>
      <p:grpSpPr>
        <a:xfrm>
          <a:off x="0" y="0"/>
          <a:ext cx="0" cy="0"/>
          <a:chOff x="0" y="0"/>
          <a:chExt cx="0" cy="0"/>
        </a:xfrm>
      </p:grpSpPr>
      <p:grpSp>
        <p:nvGrpSpPr>
          <p:cNvPr id="1705" name="Google Shape;1705;p82"/>
          <p:cNvGrpSpPr/>
          <p:nvPr/>
        </p:nvGrpSpPr>
        <p:grpSpPr>
          <a:xfrm>
            <a:off x="26" y="-294805"/>
            <a:ext cx="9143984" cy="6027912"/>
            <a:chOff x="26" y="-294805"/>
            <a:chExt cx="9143984" cy="6027912"/>
          </a:xfrm>
        </p:grpSpPr>
        <p:sp>
          <p:nvSpPr>
            <p:cNvPr id="1706" name="Google Shape;1706;p82"/>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07" name="Google Shape;1707;p82"/>
            <p:cNvGrpSpPr/>
            <p:nvPr/>
          </p:nvGrpSpPr>
          <p:grpSpPr>
            <a:xfrm>
              <a:off x="783924" y="4009249"/>
              <a:ext cx="4360694" cy="1723858"/>
              <a:chOff x="791415" y="4009249"/>
              <a:chExt cx="4360694" cy="1723858"/>
            </a:xfrm>
          </p:grpSpPr>
          <p:sp>
            <p:nvSpPr>
              <p:cNvPr id="1708" name="Google Shape;1708;p82"/>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82"/>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82"/>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82"/>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2" name="Google Shape;1712;p82"/>
            <p:cNvSpPr/>
            <p:nvPr/>
          </p:nvSpPr>
          <p:spPr>
            <a:xfrm>
              <a:off x="26" y="8"/>
              <a:ext cx="2422993" cy="2974946"/>
            </a:xfrm>
            <a:custGeom>
              <a:rect b="b" l="l" r="r" t="t"/>
              <a:pathLst>
                <a:path extrusionOk="0" h="67551" w="55018">
                  <a:moveTo>
                    <a:pt x="44102" y="0"/>
                  </a:moveTo>
                  <a:lnTo>
                    <a:pt x="0" y="54164"/>
                  </a:lnTo>
                  <a:lnTo>
                    <a:pt x="0" y="67550"/>
                  </a:lnTo>
                  <a:lnTo>
                    <a:pt x="5501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82"/>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82"/>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82"/>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82"/>
            <p:cNvSpPr/>
            <p:nvPr/>
          </p:nvSpPr>
          <p:spPr>
            <a:xfrm>
              <a:off x="305653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82"/>
            <p:cNvSpPr/>
            <p:nvPr/>
          </p:nvSpPr>
          <p:spPr>
            <a:xfrm>
              <a:off x="4055689"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82"/>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82"/>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82"/>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82"/>
            <p:cNvSpPr/>
            <p:nvPr/>
          </p:nvSpPr>
          <p:spPr>
            <a:xfrm>
              <a:off x="7773661" y="2209363"/>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82"/>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82"/>
            <p:cNvSpPr/>
            <p:nvPr/>
          </p:nvSpPr>
          <p:spPr>
            <a:xfrm>
              <a:off x="675457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82"/>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82"/>
            <p:cNvSpPr/>
            <p:nvPr/>
          </p:nvSpPr>
          <p:spPr>
            <a:xfrm>
              <a:off x="203744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6" name="Google Shape;1726;p82"/>
          <p:cNvGrpSpPr/>
          <p:nvPr/>
        </p:nvGrpSpPr>
        <p:grpSpPr>
          <a:xfrm>
            <a:off x="-820154" y="-562693"/>
            <a:ext cx="10784310" cy="6268886"/>
            <a:chOff x="-583065" y="-489218"/>
            <a:chExt cx="10784310" cy="6268886"/>
          </a:xfrm>
        </p:grpSpPr>
        <p:grpSp>
          <p:nvGrpSpPr>
            <p:cNvPr id="1727" name="Google Shape;1727;p82"/>
            <p:cNvGrpSpPr/>
            <p:nvPr/>
          </p:nvGrpSpPr>
          <p:grpSpPr>
            <a:xfrm rot="2358486">
              <a:off x="301940" y="-602957"/>
              <a:ext cx="732200" cy="3055564"/>
              <a:chOff x="3615675" y="367825"/>
              <a:chExt cx="808650" cy="3374600"/>
            </a:xfrm>
          </p:grpSpPr>
          <p:sp>
            <p:nvSpPr>
              <p:cNvPr id="1728" name="Google Shape;1728;p82"/>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82"/>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82"/>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82"/>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82"/>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82"/>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82"/>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82"/>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82"/>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82"/>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82"/>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82"/>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82"/>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82"/>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82"/>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82"/>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82"/>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82"/>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82"/>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82"/>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82"/>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82"/>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82"/>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82"/>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82"/>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82"/>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82"/>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82"/>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82"/>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82"/>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82"/>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9" name="Google Shape;1759;p82"/>
            <p:cNvGrpSpPr/>
            <p:nvPr/>
          </p:nvGrpSpPr>
          <p:grpSpPr>
            <a:xfrm rot="2358486">
              <a:off x="8584040" y="2837843"/>
              <a:ext cx="732200" cy="3055564"/>
              <a:chOff x="3615675" y="367825"/>
              <a:chExt cx="808650" cy="3374600"/>
            </a:xfrm>
          </p:grpSpPr>
          <p:sp>
            <p:nvSpPr>
              <p:cNvPr id="1760" name="Google Shape;1760;p82"/>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82"/>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82"/>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82"/>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82"/>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82"/>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82"/>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82"/>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82"/>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82"/>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82"/>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82"/>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82"/>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82"/>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82"/>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82"/>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82"/>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82"/>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82"/>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82"/>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82"/>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82"/>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82"/>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82"/>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82"/>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82"/>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82"/>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82"/>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82"/>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82"/>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82"/>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1791" name="Shape 1791"/>
        <p:cNvGrpSpPr/>
        <p:nvPr/>
      </p:nvGrpSpPr>
      <p:grpSpPr>
        <a:xfrm>
          <a:off x="0" y="0"/>
          <a:ext cx="0" cy="0"/>
          <a:chOff x="0" y="0"/>
          <a:chExt cx="0" cy="0"/>
        </a:xfrm>
      </p:grpSpPr>
      <p:grpSp>
        <p:nvGrpSpPr>
          <p:cNvPr id="1792" name="Google Shape;1792;p83"/>
          <p:cNvGrpSpPr/>
          <p:nvPr/>
        </p:nvGrpSpPr>
        <p:grpSpPr>
          <a:xfrm>
            <a:off x="1777843" y="-294805"/>
            <a:ext cx="7366167" cy="6027912"/>
            <a:chOff x="1777843" y="-294805"/>
            <a:chExt cx="7366167" cy="6027912"/>
          </a:xfrm>
        </p:grpSpPr>
        <p:sp>
          <p:nvSpPr>
            <p:cNvPr id="1793" name="Google Shape;1793;p83"/>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4" name="Google Shape;1794;p83"/>
            <p:cNvGrpSpPr/>
            <p:nvPr/>
          </p:nvGrpSpPr>
          <p:grpSpPr>
            <a:xfrm>
              <a:off x="1777843" y="4009249"/>
              <a:ext cx="3366776" cy="1723858"/>
              <a:chOff x="1785333" y="4009249"/>
              <a:chExt cx="3366776" cy="1723858"/>
            </a:xfrm>
          </p:grpSpPr>
          <p:sp>
            <p:nvSpPr>
              <p:cNvPr id="1795" name="Google Shape;1795;p83"/>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83"/>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83"/>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8" name="Google Shape;1798;p83"/>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83"/>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83"/>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83"/>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83"/>
            <p:cNvSpPr/>
            <p:nvPr/>
          </p:nvSpPr>
          <p:spPr>
            <a:xfrm>
              <a:off x="7773661"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83"/>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4" name="Google Shape;1804;p83"/>
          <p:cNvGrpSpPr/>
          <p:nvPr/>
        </p:nvGrpSpPr>
        <p:grpSpPr>
          <a:xfrm>
            <a:off x="-569660" y="-834355"/>
            <a:ext cx="2678536" cy="6812210"/>
            <a:chOff x="-569660" y="-834355"/>
            <a:chExt cx="2678536" cy="6812210"/>
          </a:xfrm>
        </p:grpSpPr>
        <p:grpSp>
          <p:nvGrpSpPr>
            <p:cNvPr id="1805" name="Google Shape;1805;p83"/>
            <p:cNvGrpSpPr/>
            <p:nvPr/>
          </p:nvGrpSpPr>
          <p:grpSpPr>
            <a:xfrm flipH="1" rot="-2700000">
              <a:off x="403483" y="3110702"/>
              <a:ext cx="732250" cy="3055771"/>
              <a:chOff x="3615675" y="367825"/>
              <a:chExt cx="808650" cy="3374600"/>
            </a:xfrm>
          </p:grpSpPr>
          <p:sp>
            <p:nvSpPr>
              <p:cNvPr id="1806" name="Google Shape;1806;p83"/>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83"/>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83"/>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83"/>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83"/>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83"/>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83"/>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83"/>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83"/>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83"/>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83"/>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83"/>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83"/>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83"/>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83"/>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83"/>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83"/>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83"/>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83"/>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83"/>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83"/>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83"/>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83"/>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83"/>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83"/>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83"/>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83"/>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83"/>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83"/>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83"/>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83"/>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7" name="Google Shape;1837;p83"/>
            <p:cNvGrpSpPr/>
            <p:nvPr/>
          </p:nvGrpSpPr>
          <p:grpSpPr>
            <a:xfrm rot="2700000">
              <a:off x="403483" y="-1022973"/>
              <a:ext cx="732250" cy="3055771"/>
              <a:chOff x="3615675" y="367825"/>
              <a:chExt cx="808650" cy="3374600"/>
            </a:xfrm>
          </p:grpSpPr>
          <p:sp>
            <p:nvSpPr>
              <p:cNvPr id="1838" name="Google Shape;1838;p83"/>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83"/>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83"/>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83"/>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83"/>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83"/>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83"/>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83"/>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83"/>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83"/>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83"/>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83"/>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83"/>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83"/>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83"/>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83"/>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83"/>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83"/>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83"/>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83"/>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83"/>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83"/>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83"/>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83"/>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83"/>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83"/>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83"/>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83"/>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83"/>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83"/>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83"/>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26_1">
    <p:spTree>
      <p:nvGrpSpPr>
        <p:cNvPr id="60" name="Shape 60"/>
        <p:cNvGrpSpPr/>
        <p:nvPr/>
      </p:nvGrpSpPr>
      <p:grpSpPr>
        <a:xfrm>
          <a:off x="0" y="0"/>
          <a:ext cx="0" cy="0"/>
          <a:chOff x="0" y="0"/>
          <a:chExt cx="0" cy="0"/>
        </a:xfrm>
      </p:grpSpPr>
      <p:sp>
        <p:nvSpPr>
          <p:cNvPr id="61" name="Google Shape;61;p54"/>
          <p:cNvSpPr txBox="1"/>
          <p:nvPr>
            <p:ph type="title"/>
          </p:nvPr>
        </p:nvSpPr>
        <p:spPr>
          <a:xfrm>
            <a:off x="722239" y="1590236"/>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lt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2" name="Google Shape;62;p54"/>
          <p:cNvSpPr txBox="1"/>
          <p:nvPr>
            <p:ph idx="1" type="subTitle"/>
          </p:nvPr>
        </p:nvSpPr>
        <p:spPr>
          <a:xfrm>
            <a:off x="1876266" y="1572070"/>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63" name="Google Shape;63;p54"/>
          <p:cNvSpPr txBox="1"/>
          <p:nvPr>
            <p:ph idx="2" type="subTitle"/>
          </p:nvPr>
        </p:nvSpPr>
        <p:spPr>
          <a:xfrm>
            <a:off x="1876266" y="1910488"/>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1500"/>
            </a:lvl1pPr>
            <a:lvl2pPr lvl="1" algn="l">
              <a:lnSpc>
                <a:spcPct val="100000"/>
              </a:lnSpc>
              <a:spcBef>
                <a:spcPts val="0"/>
              </a:spcBef>
              <a:spcAft>
                <a:spcPts val="0"/>
              </a:spcAft>
              <a:buSzPts val="1500"/>
              <a:buNone/>
              <a:defRPr sz="1500"/>
            </a:lvl2pPr>
            <a:lvl3pPr lvl="2" algn="l">
              <a:lnSpc>
                <a:spcPct val="100000"/>
              </a:lnSpc>
              <a:spcBef>
                <a:spcPts val="0"/>
              </a:spcBef>
              <a:spcAft>
                <a:spcPts val="0"/>
              </a:spcAft>
              <a:buSzPts val="1500"/>
              <a:buNone/>
              <a:defRPr sz="1500"/>
            </a:lvl3pPr>
            <a:lvl4pPr lvl="3" algn="l">
              <a:lnSpc>
                <a:spcPct val="100000"/>
              </a:lnSpc>
              <a:spcBef>
                <a:spcPts val="0"/>
              </a:spcBef>
              <a:spcAft>
                <a:spcPts val="0"/>
              </a:spcAft>
              <a:buSzPts val="1500"/>
              <a:buNone/>
              <a:defRPr sz="1500"/>
            </a:lvl4pPr>
            <a:lvl5pPr lvl="4" algn="l">
              <a:lnSpc>
                <a:spcPct val="100000"/>
              </a:lnSpc>
              <a:spcBef>
                <a:spcPts val="0"/>
              </a:spcBef>
              <a:spcAft>
                <a:spcPts val="0"/>
              </a:spcAft>
              <a:buSzPts val="1500"/>
              <a:buNone/>
              <a:defRPr sz="1500"/>
            </a:lvl5pPr>
            <a:lvl6pPr lvl="5" algn="l">
              <a:lnSpc>
                <a:spcPct val="100000"/>
              </a:lnSpc>
              <a:spcBef>
                <a:spcPts val="0"/>
              </a:spcBef>
              <a:spcAft>
                <a:spcPts val="0"/>
              </a:spcAft>
              <a:buSzPts val="1500"/>
              <a:buNone/>
              <a:defRPr sz="1500"/>
            </a:lvl6pPr>
            <a:lvl7pPr lvl="6" algn="l">
              <a:lnSpc>
                <a:spcPct val="100000"/>
              </a:lnSpc>
              <a:spcBef>
                <a:spcPts val="0"/>
              </a:spcBef>
              <a:spcAft>
                <a:spcPts val="0"/>
              </a:spcAft>
              <a:buSzPts val="1500"/>
              <a:buNone/>
              <a:defRPr sz="1500"/>
            </a:lvl7pPr>
            <a:lvl8pPr lvl="7" algn="l">
              <a:lnSpc>
                <a:spcPct val="100000"/>
              </a:lnSpc>
              <a:spcBef>
                <a:spcPts val="0"/>
              </a:spcBef>
              <a:spcAft>
                <a:spcPts val="0"/>
              </a:spcAft>
              <a:buSzPts val="1500"/>
              <a:buNone/>
              <a:defRPr sz="1500"/>
            </a:lvl8pPr>
            <a:lvl9pPr lvl="8" algn="l">
              <a:lnSpc>
                <a:spcPct val="100000"/>
              </a:lnSpc>
              <a:spcBef>
                <a:spcPts val="0"/>
              </a:spcBef>
              <a:spcAft>
                <a:spcPts val="0"/>
              </a:spcAft>
              <a:buSzPts val="1500"/>
              <a:buNone/>
              <a:defRPr sz="1500"/>
            </a:lvl9pPr>
          </a:lstStyle>
          <a:p/>
        </p:txBody>
      </p:sp>
      <p:sp>
        <p:nvSpPr>
          <p:cNvPr id="64" name="Google Shape;64;p54"/>
          <p:cNvSpPr txBox="1"/>
          <p:nvPr>
            <p:ph idx="3" type="title"/>
          </p:nvPr>
        </p:nvSpPr>
        <p:spPr>
          <a:xfrm>
            <a:off x="722239" y="3117061"/>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accent3"/>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5" name="Google Shape;65;p54"/>
          <p:cNvSpPr txBox="1"/>
          <p:nvPr>
            <p:ph idx="4" type="subTitle"/>
          </p:nvPr>
        </p:nvSpPr>
        <p:spPr>
          <a:xfrm>
            <a:off x="1876266" y="3098892"/>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66" name="Google Shape;66;p54"/>
          <p:cNvSpPr txBox="1"/>
          <p:nvPr>
            <p:ph idx="5" type="subTitle"/>
          </p:nvPr>
        </p:nvSpPr>
        <p:spPr>
          <a:xfrm>
            <a:off x="1876266" y="3437310"/>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1500"/>
            </a:lvl1pPr>
            <a:lvl2pPr lvl="1" algn="l">
              <a:lnSpc>
                <a:spcPct val="100000"/>
              </a:lnSpc>
              <a:spcBef>
                <a:spcPts val="0"/>
              </a:spcBef>
              <a:spcAft>
                <a:spcPts val="0"/>
              </a:spcAft>
              <a:buSzPts val="1500"/>
              <a:buNone/>
              <a:defRPr sz="1500"/>
            </a:lvl2pPr>
            <a:lvl3pPr lvl="2" algn="l">
              <a:lnSpc>
                <a:spcPct val="100000"/>
              </a:lnSpc>
              <a:spcBef>
                <a:spcPts val="0"/>
              </a:spcBef>
              <a:spcAft>
                <a:spcPts val="0"/>
              </a:spcAft>
              <a:buSzPts val="1500"/>
              <a:buNone/>
              <a:defRPr sz="1500"/>
            </a:lvl3pPr>
            <a:lvl4pPr lvl="3" algn="l">
              <a:lnSpc>
                <a:spcPct val="100000"/>
              </a:lnSpc>
              <a:spcBef>
                <a:spcPts val="0"/>
              </a:spcBef>
              <a:spcAft>
                <a:spcPts val="0"/>
              </a:spcAft>
              <a:buSzPts val="1500"/>
              <a:buNone/>
              <a:defRPr sz="1500"/>
            </a:lvl4pPr>
            <a:lvl5pPr lvl="4" algn="l">
              <a:lnSpc>
                <a:spcPct val="100000"/>
              </a:lnSpc>
              <a:spcBef>
                <a:spcPts val="0"/>
              </a:spcBef>
              <a:spcAft>
                <a:spcPts val="0"/>
              </a:spcAft>
              <a:buSzPts val="1500"/>
              <a:buNone/>
              <a:defRPr sz="1500"/>
            </a:lvl5pPr>
            <a:lvl6pPr lvl="5" algn="l">
              <a:lnSpc>
                <a:spcPct val="100000"/>
              </a:lnSpc>
              <a:spcBef>
                <a:spcPts val="0"/>
              </a:spcBef>
              <a:spcAft>
                <a:spcPts val="0"/>
              </a:spcAft>
              <a:buSzPts val="1500"/>
              <a:buNone/>
              <a:defRPr sz="1500"/>
            </a:lvl6pPr>
            <a:lvl7pPr lvl="6" algn="l">
              <a:lnSpc>
                <a:spcPct val="100000"/>
              </a:lnSpc>
              <a:spcBef>
                <a:spcPts val="0"/>
              </a:spcBef>
              <a:spcAft>
                <a:spcPts val="0"/>
              </a:spcAft>
              <a:buSzPts val="1500"/>
              <a:buNone/>
              <a:defRPr sz="1500"/>
            </a:lvl7pPr>
            <a:lvl8pPr lvl="7" algn="l">
              <a:lnSpc>
                <a:spcPct val="100000"/>
              </a:lnSpc>
              <a:spcBef>
                <a:spcPts val="0"/>
              </a:spcBef>
              <a:spcAft>
                <a:spcPts val="0"/>
              </a:spcAft>
              <a:buSzPts val="1500"/>
              <a:buNone/>
              <a:defRPr sz="1500"/>
            </a:lvl8pPr>
            <a:lvl9pPr lvl="8" algn="l">
              <a:lnSpc>
                <a:spcPct val="100000"/>
              </a:lnSpc>
              <a:spcBef>
                <a:spcPts val="0"/>
              </a:spcBef>
              <a:spcAft>
                <a:spcPts val="0"/>
              </a:spcAft>
              <a:buSzPts val="1500"/>
              <a:buNone/>
              <a:defRPr sz="1500"/>
            </a:lvl9pPr>
          </a:lstStyle>
          <a:p/>
        </p:txBody>
      </p:sp>
      <p:sp>
        <p:nvSpPr>
          <p:cNvPr id="67" name="Google Shape;67;p54"/>
          <p:cNvSpPr txBox="1"/>
          <p:nvPr>
            <p:ph idx="6" type="title"/>
          </p:nvPr>
        </p:nvSpPr>
        <p:spPr>
          <a:xfrm>
            <a:off x="4626276" y="1590236"/>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accent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68" name="Google Shape;68;p54"/>
          <p:cNvSpPr txBox="1"/>
          <p:nvPr>
            <p:ph idx="7" type="subTitle"/>
          </p:nvPr>
        </p:nvSpPr>
        <p:spPr>
          <a:xfrm>
            <a:off x="5780261" y="1572075"/>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69" name="Google Shape;69;p54"/>
          <p:cNvSpPr txBox="1"/>
          <p:nvPr>
            <p:ph idx="8" type="subTitle"/>
          </p:nvPr>
        </p:nvSpPr>
        <p:spPr>
          <a:xfrm>
            <a:off x="5780261" y="1910488"/>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1500"/>
            </a:lvl1pPr>
            <a:lvl2pPr lvl="1" algn="l">
              <a:lnSpc>
                <a:spcPct val="100000"/>
              </a:lnSpc>
              <a:spcBef>
                <a:spcPts val="0"/>
              </a:spcBef>
              <a:spcAft>
                <a:spcPts val="0"/>
              </a:spcAft>
              <a:buSzPts val="1500"/>
              <a:buNone/>
              <a:defRPr sz="1500"/>
            </a:lvl2pPr>
            <a:lvl3pPr lvl="2" algn="l">
              <a:lnSpc>
                <a:spcPct val="100000"/>
              </a:lnSpc>
              <a:spcBef>
                <a:spcPts val="0"/>
              </a:spcBef>
              <a:spcAft>
                <a:spcPts val="0"/>
              </a:spcAft>
              <a:buSzPts val="1500"/>
              <a:buNone/>
              <a:defRPr sz="1500"/>
            </a:lvl3pPr>
            <a:lvl4pPr lvl="3" algn="l">
              <a:lnSpc>
                <a:spcPct val="100000"/>
              </a:lnSpc>
              <a:spcBef>
                <a:spcPts val="0"/>
              </a:spcBef>
              <a:spcAft>
                <a:spcPts val="0"/>
              </a:spcAft>
              <a:buSzPts val="1500"/>
              <a:buNone/>
              <a:defRPr sz="1500"/>
            </a:lvl4pPr>
            <a:lvl5pPr lvl="4" algn="l">
              <a:lnSpc>
                <a:spcPct val="100000"/>
              </a:lnSpc>
              <a:spcBef>
                <a:spcPts val="0"/>
              </a:spcBef>
              <a:spcAft>
                <a:spcPts val="0"/>
              </a:spcAft>
              <a:buSzPts val="1500"/>
              <a:buNone/>
              <a:defRPr sz="1500"/>
            </a:lvl5pPr>
            <a:lvl6pPr lvl="5" algn="l">
              <a:lnSpc>
                <a:spcPct val="100000"/>
              </a:lnSpc>
              <a:spcBef>
                <a:spcPts val="0"/>
              </a:spcBef>
              <a:spcAft>
                <a:spcPts val="0"/>
              </a:spcAft>
              <a:buSzPts val="1500"/>
              <a:buNone/>
              <a:defRPr sz="1500"/>
            </a:lvl6pPr>
            <a:lvl7pPr lvl="6" algn="l">
              <a:lnSpc>
                <a:spcPct val="100000"/>
              </a:lnSpc>
              <a:spcBef>
                <a:spcPts val="0"/>
              </a:spcBef>
              <a:spcAft>
                <a:spcPts val="0"/>
              </a:spcAft>
              <a:buSzPts val="1500"/>
              <a:buNone/>
              <a:defRPr sz="1500"/>
            </a:lvl7pPr>
            <a:lvl8pPr lvl="7" algn="l">
              <a:lnSpc>
                <a:spcPct val="100000"/>
              </a:lnSpc>
              <a:spcBef>
                <a:spcPts val="0"/>
              </a:spcBef>
              <a:spcAft>
                <a:spcPts val="0"/>
              </a:spcAft>
              <a:buSzPts val="1500"/>
              <a:buNone/>
              <a:defRPr sz="1500"/>
            </a:lvl8pPr>
            <a:lvl9pPr lvl="8" algn="l">
              <a:lnSpc>
                <a:spcPct val="100000"/>
              </a:lnSpc>
              <a:spcBef>
                <a:spcPts val="0"/>
              </a:spcBef>
              <a:spcAft>
                <a:spcPts val="0"/>
              </a:spcAft>
              <a:buSzPts val="1500"/>
              <a:buNone/>
              <a:defRPr sz="1500"/>
            </a:lvl9pPr>
          </a:lstStyle>
          <a:p/>
        </p:txBody>
      </p:sp>
      <p:sp>
        <p:nvSpPr>
          <p:cNvPr id="70" name="Google Shape;70;p54"/>
          <p:cNvSpPr txBox="1"/>
          <p:nvPr>
            <p:ph idx="9" type="title"/>
          </p:nvPr>
        </p:nvSpPr>
        <p:spPr>
          <a:xfrm>
            <a:off x="4626277" y="3117089"/>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accent6"/>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1" name="Google Shape;71;p54"/>
          <p:cNvSpPr txBox="1"/>
          <p:nvPr>
            <p:ph idx="13" type="subTitle"/>
          </p:nvPr>
        </p:nvSpPr>
        <p:spPr>
          <a:xfrm>
            <a:off x="5780261" y="3098892"/>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72" name="Google Shape;72;p54"/>
          <p:cNvSpPr txBox="1"/>
          <p:nvPr>
            <p:ph idx="14" type="subTitle"/>
          </p:nvPr>
        </p:nvSpPr>
        <p:spPr>
          <a:xfrm>
            <a:off x="5780261" y="3437323"/>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1500"/>
            </a:lvl1pPr>
            <a:lvl2pPr lvl="1" algn="l">
              <a:lnSpc>
                <a:spcPct val="100000"/>
              </a:lnSpc>
              <a:spcBef>
                <a:spcPts val="0"/>
              </a:spcBef>
              <a:spcAft>
                <a:spcPts val="0"/>
              </a:spcAft>
              <a:buSzPts val="1500"/>
              <a:buNone/>
              <a:defRPr sz="1500"/>
            </a:lvl2pPr>
            <a:lvl3pPr lvl="2" algn="l">
              <a:lnSpc>
                <a:spcPct val="100000"/>
              </a:lnSpc>
              <a:spcBef>
                <a:spcPts val="0"/>
              </a:spcBef>
              <a:spcAft>
                <a:spcPts val="0"/>
              </a:spcAft>
              <a:buSzPts val="1500"/>
              <a:buNone/>
              <a:defRPr sz="1500"/>
            </a:lvl3pPr>
            <a:lvl4pPr lvl="3" algn="l">
              <a:lnSpc>
                <a:spcPct val="100000"/>
              </a:lnSpc>
              <a:spcBef>
                <a:spcPts val="0"/>
              </a:spcBef>
              <a:spcAft>
                <a:spcPts val="0"/>
              </a:spcAft>
              <a:buSzPts val="1500"/>
              <a:buNone/>
              <a:defRPr sz="1500"/>
            </a:lvl4pPr>
            <a:lvl5pPr lvl="4" algn="l">
              <a:lnSpc>
                <a:spcPct val="100000"/>
              </a:lnSpc>
              <a:spcBef>
                <a:spcPts val="0"/>
              </a:spcBef>
              <a:spcAft>
                <a:spcPts val="0"/>
              </a:spcAft>
              <a:buSzPts val="1500"/>
              <a:buNone/>
              <a:defRPr sz="1500"/>
            </a:lvl5pPr>
            <a:lvl6pPr lvl="5" algn="l">
              <a:lnSpc>
                <a:spcPct val="100000"/>
              </a:lnSpc>
              <a:spcBef>
                <a:spcPts val="0"/>
              </a:spcBef>
              <a:spcAft>
                <a:spcPts val="0"/>
              </a:spcAft>
              <a:buSzPts val="1500"/>
              <a:buNone/>
              <a:defRPr sz="1500"/>
            </a:lvl6pPr>
            <a:lvl7pPr lvl="6" algn="l">
              <a:lnSpc>
                <a:spcPct val="100000"/>
              </a:lnSpc>
              <a:spcBef>
                <a:spcPts val="0"/>
              </a:spcBef>
              <a:spcAft>
                <a:spcPts val="0"/>
              </a:spcAft>
              <a:buSzPts val="1500"/>
              <a:buNone/>
              <a:defRPr sz="1500"/>
            </a:lvl7pPr>
            <a:lvl8pPr lvl="7" algn="l">
              <a:lnSpc>
                <a:spcPct val="100000"/>
              </a:lnSpc>
              <a:spcBef>
                <a:spcPts val="0"/>
              </a:spcBef>
              <a:spcAft>
                <a:spcPts val="0"/>
              </a:spcAft>
              <a:buSzPts val="1500"/>
              <a:buNone/>
              <a:defRPr sz="1500"/>
            </a:lvl8pPr>
            <a:lvl9pPr lvl="8" algn="l">
              <a:lnSpc>
                <a:spcPct val="100000"/>
              </a:lnSpc>
              <a:spcBef>
                <a:spcPts val="0"/>
              </a:spcBef>
              <a:spcAft>
                <a:spcPts val="0"/>
              </a:spcAft>
              <a:buSzPts val="1500"/>
              <a:buNone/>
              <a:defRPr sz="1500"/>
            </a:lvl9pPr>
          </a:lstStyle>
          <a:p/>
        </p:txBody>
      </p:sp>
      <p:sp>
        <p:nvSpPr>
          <p:cNvPr id="73" name="Google Shape;73;p54"/>
          <p:cNvSpPr txBox="1"/>
          <p:nvPr>
            <p:ph idx="15"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grpSp>
        <p:nvGrpSpPr>
          <p:cNvPr id="74" name="Google Shape;74;p54"/>
          <p:cNvGrpSpPr/>
          <p:nvPr/>
        </p:nvGrpSpPr>
        <p:grpSpPr>
          <a:xfrm>
            <a:off x="-681552" y="-905197"/>
            <a:ext cx="10429038" cy="7134068"/>
            <a:chOff x="-681552" y="-905197"/>
            <a:chExt cx="10429038" cy="7134068"/>
          </a:xfrm>
        </p:grpSpPr>
        <p:grpSp>
          <p:nvGrpSpPr>
            <p:cNvPr id="75" name="Google Shape;75;p54"/>
            <p:cNvGrpSpPr/>
            <p:nvPr/>
          </p:nvGrpSpPr>
          <p:grpSpPr>
            <a:xfrm rot="-1800138">
              <a:off x="8300273" y="-926851"/>
              <a:ext cx="732263" cy="3055826"/>
              <a:chOff x="3615675" y="367825"/>
              <a:chExt cx="808650" cy="3374600"/>
            </a:xfrm>
          </p:grpSpPr>
          <p:sp>
            <p:nvSpPr>
              <p:cNvPr id="76" name="Google Shape;76;p54"/>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4"/>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4"/>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4"/>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54"/>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54"/>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4"/>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4"/>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4"/>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4"/>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54"/>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4"/>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4"/>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4"/>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4"/>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4"/>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4"/>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4"/>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4"/>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4"/>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4"/>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4"/>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4"/>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4"/>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4"/>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4"/>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4"/>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4"/>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4"/>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4"/>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4"/>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 name="Google Shape;107;p54"/>
            <p:cNvGrpSpPr/>
            <p:nvPr/>
          </p:nvGrpSpPr>
          <p:grpSpPr>
            <a:xfrm rot="-1800138">
              <a:off x="33398" y="3194699"/>
              <a:ext cx="732263" cy="3055826"/>
              <a:chOff x="3615675" y="367825"/>
              <a:chExt cx="808650" cy="3374600"/>
            </a:xfrm>
          </p:grpSpPr>
          <p:sp>
            <p:nvSpPr>
              <p:cNvPr id="108" name="Google Shape;108;p54"/>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4"/>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4"/>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4"/>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4"/>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4"/>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4"/>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4"/>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4"/>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4"/>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4"/>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4"/>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4"/>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4"/>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4"/>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4"/>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4"/>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4"/>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4"/>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4"/>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4"/>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4"/>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4"/>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4"/>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4"/>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4"/>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4"/>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4"/>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4"/>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4"/>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4"/>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9" name="Google Shape;139;p54"/>
          <p:cNvGrpSpPr/>
          <p:nvPr/>
        </p:nvGrpSpPr>
        <p:grpSpPr>
          <a:xfrm>
            <a:off x="783924" y="-294805"/>
            <a:ext cx="8352595" cy="6027912"/>
            <a:chOff x="791415" y="-294805"/>
            <a:chExt cx="8352595" cy="6027912"/>
          </a:xfrm>
        </p:grpSpPr>
        <p:grpSp>
          <p:nvGrpSpPr>
            <p:cNvPr id="140" name="Google Shape;140;p54"/>
            <p:cNvGrpSpPr/>
            <p:nvPr/>
          </p:nvGrpSpPr>
          <p:grpSpPr>
            <a:xfrm>
              <a:off x="7011514" y="-294805"/>
              <a:ext cx="2132496" cy="5438333"/>
              <a:chOff x="7011514" y="-294805"/>
              <a:chExt cx="2132496" cy="5438333"/>
            </a:xfrm>
          </p:grpSpPr>
          <p:sp>
            <p:nvSpPr>
              <p:cNvPr id="141" name="Google Shape;141;p54"/>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4"/>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4"/>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 name="Google Shape;144;p54"/>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4"/>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4"/>
            <p:cNvSpPr/>
            <p:nvPr/>
          </p:nvSpPr>
          <p:spPr>
            <a:xfrm>
              <a:off x="471715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7" name="Google Shape;147;p54"/>
            <p:cNvGrpSpPr/>
            <p:nvPr/>
          </p:nvGrpSpPr>
          <p:grpSpPr>
            <a:xfrm>
              <a:off x="791415" y="4009249"/>
              <a:ext cx="4360694" cy="1723858"/>
              <a:chOff x="791415" y="4009249"/>
              <a:chExt cx="4360694" cy="1723858"/>
            </a:xfrm>
          </p:grpSpPr>
          <p:sp>
            <p:nvSpPr>
              <p:cNvPr id="148" name="Google Shape;148;p54"/>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4"/>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54"/>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4"/>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52" name="Shape 152"/>
        <p:cNvGrpSpPr/>
        <p:nvPr/>
      </p:nvGrpSpPr>
      <p:grpSpPr>
        <a:xfrm>
          <a:off x="0" y="0"/>
          <a:ext cx="0" cy="0"/>
          <a:chOff x="0" y="0"/>
          <a:chExt cx="0" cy="0"/>
        </a:xfrm>
      </p:grpSpPr>
      <p:sp>
        <p:nvSpPr>
          <p:cNvPr id="153" name="Google Shape;153;p55"/>
          <p:cNvSpPr txBox="1"/>
          <p:nvPr>
            <p:ph idx="1" type="subTitle"/>
          </p:nvPr>
        </p:nvSpPr>
        <p:spPr>
          <a:xfrm>
            <a:off x="4663000" y="2014394"/>
            <a:ext cx="3758400" cy="1643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500"/>
              <a:buNone/>
              <a:defRPr sz="1800"/>
            </a:lvl1pPr>
            <a:lvl2pPr lvl="1" algn="r">
              <a:lnSpc>
                <a:spcPct val="100000"/>
              </a:lnSpc>
              <a:spcBef>
                <a:spcPts val="0"/>
              </a:spcBef>
              <a:spcAft>
                <a:spcPts val="0"/>
              </a:spcAft>
              <a:buSzPts val="1500"/>
              <a:buNone/>
              <a:defRPr sz="1800"/>
            </a:lvl2pPr>
            <a:lvl3pPr lvl="2" algn="r">
              <a:lnSpc>
                <a:spcPct val="100000"/>
              </a:lnSpc>
              <a:spcBef>
                <a:spcPts val="0"/>
              </a:spcBef>
              <a:spcAft>
                <a:spcPts val="0"/>
              </a:spcAft>
              <a:buSzPts val="1500"/>
              <a:buNone/>
              <a:defRPr sz="1800"/>
            </a:lvl3pPr>
            <a:lvl4pPr lvl="3" algn="r">
              <a:lnSpc>
                <a:spcPct val="100000"/>
              </a:lnSpc>
              <a:spcBef>
                <a:spcPts val="0"/>
              </a:spcBef>
              <a:spcAft>
                <a:spcPts val="0"/>
              </a:spcAft>
              <a:buSzPts val="1500"/>
              <a:buNone/>
              <a:defRPr sz="1800"/>
            </a:lvl4pPr>
            <a:lvl5pPr lvl="4" algn="r">
              <a:lnSpc>
                <a:spcPct val="100000"/>
              </a:lnSpc>
              <a:spcBef>
                <a:spcPts val="0"/>
              </a:spcBef>
              <a:spcAft>
                <a:spcPts val="0"/>
              </a:spcAft>
              <a:buSzPts val="1500"/>
              <a:buNone/>
              <a:defRPr sz="1800"/>
            </a:lvl5pPr>
            <a:lvl6pPr lvl="5" algn="r">
              <a:lnSpc>
                <a:spcPct val="100000"/>
              </a:lnSpc>
              <a:spcBef>
                <a:spcPts val="0"/>
              </a:spcBef>
              <a:spcAft>
                <a:spcPts val="0"/>
              </a:spcAft>
              <a:buSzPts val="1500"/>
              <a:buNone/>
              <a:defRPr sz="1800"/>
            </a:lvl6pPr>
            <a:lvl7pPr lvl="6" algn="r">
              <a:lnSpc>
                <a:spcPct val="100000"/>
              </a:lnSpc>
              <a:spcBef>
                <a:spcPts val="0"/>
              </a:spcBef>
              <a:spcAft>
                <a:spcPts val="0"/>
              </a:spcAft>
              <a:buSzPts val="1500"/>
              <a:buNone/>
              <a:defRPr sz="1800"/>
            </a:lvl7pPr>
            <a:lvl8pPr lvl="7" algn="r">
              <a:lnSpc>
                <a:spcPct val="100000"/>
              </a:lnSpc>
              <a:spcBef>
                <a:spcPts val="0"/>
              </a:spcBef>
              <a:spcAft>
                <a:spcPts val="0"/>
              </a:spcAft>
              <a:buSzPts val="1500"/>
              <a:buNone/>
              <a:defRPr sz="1800"/>
            </a:lvl8pPr>
            <a:lvl9pPr lvl="8" algn="r">
              <a:lnSpc>
                <a:spcPct val="100000"/>
              </a:lnSpc>
              <a:spcBef>
                <a:spcPts val="0"/>
              </a:spcBef>
              <a:spcAft>
                <a:spcPts val="0"/>
              </a:spcAft>
              <a:buSzPts val="1500"/>
              <a:buNone/>
              <a:defRPr sz="1800"/>
            </a:lvl9pPr>
          </a:lstStyle>
          <a:p/>
        </p:txBody>
      </p:sp>
      <p:sp>
        <p:nvSpPr>
          <p:cNvPr id="154" name="Google Shape;154;p55"/>
          <p:cNvSpPr txBox="1"/>
          <p:nvPr>
            <p:ph type="title"/>
          </p:nvPr>
        </p:nvSpPr>
        <p:spPr>
          <a:xfrm>
            <a:off x="4663125" y="1367939"/>
            <a:ext cx="3758400" cy="472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3400"/>
            </a:lvl1pPr>
            <a:lvl2pPr lvl="1"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2pPr>
            <a:lvl3pPr lvl="2"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3pPr>
            <a:lvl4pPr lvl="3"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4pPr>
            <a:lvl5pPr lvl="4"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5pPr>
            <a:lvl6pPr lvl="5"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6pPr>
            <a:lvl7pPr lvl="6"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7pPr>
            <a:lvl8pPr lvl="7"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8pPr>
            <a:lvl9pPr lvl="8" algn="ctr">
              <a:lnSpc>
                <a:spcPct val="100000"/>
              </a:lnSpc>
              <a:spcBef>
                <a:spcPts val="0"/>
              </a:spcBef>
              <a:spcAft>
                <a:spcPts val="0"/>
              </a:spcAft>
              <a:buSzPts val="2800"/>
              <a:buFont typeface="Palanquin Dark"/>
              <a:buNone/>
              <a:defRPr>
                <a:latin typeface="Palanquin Dark"/>
                <a:ea typeface="Palanquin Dark"/>
                <a:cs typeface="Palanquin Dark"/>
                <a:sym typeface="Palanquin Dark"/>
              </a:defRPr>
            </a:lvl9pPr>
          </a:lstStyle>
          <a:p/>
        </p:txBody>
      </p:sp>
      <p:grpSp>
        <p:nvGrpSpPr>
          <p:cNvPr id="155" name="Google Shape;155;p55"/>
          <p:cNvGrpSpPr/>
          <p:nvPr/>
        </p:nvGrpSpPr>
        <p:grpSpPr>
          <a:xfrm>
            <a:off x="26" y="-294805"/>
            <a:ext cx="9136493" cy="6027912"/>
            <a:chOff x="26" y="-294805"/>
            <a:chExt cx="9136493" cy="6027912"/>
          </a:xfrm>
        </p:grpSpPr>
        <p:grpSp>
          <p:nvGrpSpPr>
            <p:cNvPr id="156" name="Google Shape;156;p55"/>
            <p:cNvGrpSpPr/>
            <p:nvPr/>
          </p:nvGrpSpPr>
          <p:grpSpPr>
            <a:xfrm>
              <a:off x="26" y="-294805"/>
              <a:ext cx="9136493" cy="6027912"/>
              <a:chOff x="26" y="-294805"/>
              <a:chExt cx="9136493" cy="6027912"/>
            </a:xfrm>
          </p:grpSpPr>
          <p:grpSp>
            <p:nvGrpSpPr>
              <p:cNvPr id="157" name="Google Shape;157;p55"/>
              <p:cNvGrpSpPr/>
              <p:nvPr/>
            </p:nvGrpSpPr>
            <p:grpSpPr>
              <a:xfrm>
                <a:off x="26" y="-294805"/>
                <a:ext cx="9136493" cy="6027912"/>
                <a:chOff x="26" y="-294805"/>
                <a:chExt cx="9136493" cy="6027912"/>
              </a:xfrm>
            </p:grpSpPr>
            <p:grpSp>
              <p:nvGrpSpPr>
                <p:cNvPr id="158" name="Google Shape;158;p55"/>
                <p:cNvGrpSpPr/>
                <p:nvPr/>
              </p:nvGrpSpPr>
              <p:grpSpPr>
                <a:xfrm>
                  <a:off x="783924" y="-294805"/>
                  <a:ext cx="8352595" cy="6027912"/>
                  <a:chOff x="791415" y="-294805"/>
                  <a:chExt cx="8352595" cy="6027912"/>
                </a:xfrm>
              </p:grpSpPr>
              <p:grpSp>
                <p:nvGrpSpPr>
                  <p:cNvPr id="159" name="Google Shape;159;p55"/>
                  <p:cNvGrpSpPr/>
                  <p:nvPr/>
                </p:nvGrpSpPr>
                <p:grpSpPr>
                  <a:xfrm>
                    <a:off x="7011514" y="-294805"/>
                    <a:ext cx="2132496" cy="5438333"/>
                    <a:chOff x="7011514" y="-294805"/>
                    <a:chExt cx="2132496" cy="5438333"/>
                  </a:xfrm>
                </p:grpSpPr>
                <p:sp>
                  <p:nvSpPr>
                    <p:cNvPr id="160" name="Google Shape;160;p55"/>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55"/>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5"/>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 name="Google Shape;163;p55"/>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5"/>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5"/>
                  <p:cNvSpPr/>
                  <p:nvPr/>
                </p:nvSpPr>
                <p:spPr>
                  <a:xfrm>
                    <a:off x="471715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55"/>
                  <p:cNvGrpSpPr/>
                  <p:nvPr/>
                </p:nvGrpSpPr>
                <p:grpSpPr>
                  <a:xfrm>
                    <a:off x="791415" y="4009249"/>
                    <a:ext cx="4360694" cy="1723858"/>
                    <a:chOff x="791415" y="4009249"/>
                    <a:chExt cx="4360694" cy="1723858"/>
                  </a:xfrm>
                </p:grpSpPr>
                <p:sp>
                  <p:nvSpPr>
                    <p:cNvPr id="167" name="Google Shape;167;p55"/>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55"/>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55"/>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5"/>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1" name="Google Shape;171;p55"/>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2" name="Google Shape;172;p55"/>
              <p:cNvSpPr/>
              <p:nvPr/>
            </p:nvSpPr>
            <p:spPr>
              <a:xfrm>
                <a:off x="26" y="8"/>
                <a:ext cx="2422993" cy="2974946"/>
              </a:xfrm>
              <a:custGeom>
                <a:rect b="b" l="l" r="r" t="t"/>
                <a:pathLst>
                  <a:path extrusionOk="0" h="67551" w="55018">
                    <a:moveTo>
                      <a:pt x="44102" y="0"/>
                    </a:moveTo>
                    <a:lnTo>
                      <a:pt x="0" y="54164"/>
                    </a:lnTo>
                    <a:lnTo>
                      <a:pt x="0" y="67550"/>
                    </a:lnTo>
                    <a:lnTo>
                      <a:pt x="55018"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 name="Google Shape;173;p55"/>
            <p:cNvSpPr/>
            <p:nvPr/>
          </p:nvSpPr>
          <p:spPr>
            <a:xfrm>
              <a:off x="26" y="8"/>
              <a:ext cx="3441330" cy="4226827"/>
            </a:xfrm>
            <a:custGeom>
              <a:rect b="b" l="l" r="r" t="t"/>
              <a:pathLst>
                <a:path extrusionOk="0" h="95977" w="78141">
                  <a:moveTo>
                    <a:pt x="67242" y="0"/>
                  </a:moveTo>
                  <a:lnTo>
                    <a:pt x="0" y="82572"/>
                  </a:lnTo>
                  <a:lnTo>
                    <a:pt x="0" y="95976"/>
                  </a:lnTo>
                  <a:lnTo>
                    <a:pt x="78140" y="0"/>
                  </a:lnTo>
                  <a:close/>
                </a:path>
              </a:pathLst>
            </a:custGeom>
            <a:gradFill>
              <a:gsLst>
                <a:gs pos="0">
                  <a:srgbClr val="87D2E4">
                    <a:alpha val="18039"/>
                  </a:srgbClr>
                </a:gs>
                <a:gs pos="68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 name="Google Shape;174;p55"/>
          <p:cNvGrpSpPr/>
          <p:nvPr/>
        </p:nvGrpSpPr>
        <p:grpSpPr>
          <a:xfrm rot="-8100000">
            <a:off x="213181" y="-897790"/>
            <a:ext cx="732250" cy="3055771"/>
            <a:chOff x="3615675" y="367825"/>
            <a:chExt cx="808650" cy="3374600"/>
          </a:xfrm>
        </p:grpSpPr>
        <p:sp>
          <p:nvSpPr>
            <p:cNvPr id="175" name="Google Shape;175;p55"/>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5"/>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55"/>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55"/>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5"/>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5"/>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5"/>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5"/>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5"/>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55"/>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55"/>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5"/>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5"/>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5"/>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55"/>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55"/>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5"/>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5"/>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5"/>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5"/>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5"/>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5"/>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5"/>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55"/>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5"/>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55"/>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5"/>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55"/>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55"/>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55"/>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55"/>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6" name="Shape 206"/>
        <p:cNvGrpSpPr/>
        <p:nvPr/>
      </p:nvGrpSpPr>
      <p:grpSpPr>
        <a:xfrm>
          <a:off x="0" y="0"/>
          <a:ext cx="0" cy="0"/>
          <a:chOff x="0" y="0"/>
          <a:chExt cx="0" cy="0"/>
        </a:xfrm>
      </p:grpSpPr>
      <p:sp>
        <p:nvSpPr>
          <p:cNvPr id="207" name="Google Shape;207;p56"/>
          <p:cNvSpPr txBox="1"/>
          <p:nvPr>
            <p:ph type="title"/>
          </p:nvPr>
        </p:nvSpPr>
        <p:spPr>
          <a:xfrm>
            <a:off x="1882950" y="2280182"/>
            <a:ext cx="5378100" cy="10575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7000"/>
              <a:buNone/>
              <a:defRPr sz="50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208" name="Google Shape;208;p56"/>
          <p:cNvSpPr txBox="1"/>
          <p:nvPr>
            <p:ph idx="2" type="title"/>
          </p:nvPr>
        </p:nvSpPr>
        <p:spPr>
          <a:xfrm>
            <a:off x="3505800" y="1092876"/>
            <a:ext cx="2132400" cy="118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000"/>
              <a:buNone/>
              <a:defRPr sz="8500">
                <a:solidFill>
                  <a:schemeClr val="lt2"/>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209" name="Google Shape;209;p56"/>
          <p:cNvSpPr txBox="1"/>
          <p:nvPr>
            <p:ph idx="1" type="subTitle"/>
          </p:nvPr>
        </p:nvSpPr>
        <p:spPr>
          <a:xfrm>
            <a:off x="2742300" y="3398932"/>
            <a:ext cx="3659400" cy="69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800"/>
            </a:lvl1pPr>
            <a:lvl2pPr lvl="1" algn="ctr">
              <a:lnSpc>
                <a:spcPct val="100000"/>
              </a:lnSpc>
              <a:spcBef>
                <a:spcPts val="0"/>
              </a:spcBef>
              <a:spcAft>
                <a:spcPts val="0"/>
              </a:spcAft>
              <a:buSzPts val="1500"/>
              <a:buNone/>
              <a:defRPr sz="1800"/>
            </a:lvl2pPr>
            <a:lvl3pPr lvl="2" algn="ctr">
              <a:lnSpc>
                <a:spcPct val="100000"/>
              </a:lnSpc>
              <a:spcBef>
                <a:spcPts val="0"/>
              </a:spcBef>
              <a:spcAft>
                <a:spcPts val="0"/>
              </a:spcAft>
              <a:buSzPts val="1500"/>
              <a:buNone/>
              <a:defRPr sz="1800"/>
            </a:lvl3pPr>
            <a:lvl4pPr lvl="3" algn="ctr">
              <a:lnSpc>
                <a:spcPct val="100000"/>
              </a:lnSpc>
              <a:spcBef>
                <a:spcPts val="0"/>
              </a:spcBef>
              <a:spcAft>
                <a:spcPts val="0"/>
              </a:spcAft>
              <a:buSzPts val="1500"/>
              <a:buNone/>
              <a:defRPr sz="1800"/>
            </a:lvl4pPr>
            <a:lvl5pPr lvl="4" algn="ctr">
              <a:lnSpc>
                <a:spcPct val="100000"/>
              </a:lnSpc>
              <a:spcBef>
                <a:spcPts val="0"/>
              </a:spcBef>
              <a:spcAft>
                <a:spcPts val="0"/>
              </a:spcAft>
              <a:buSzPts val="1500"/>
              <a:buNone/>
              <a:defRPr sz="1800"/>
            </a:lvl5pPr>
            <a:lvl6pPr lvl="5" algn="ctr">
              <a:lnSpc>
                <a:spcPct val="100000"/>
              </a:lnSpc>
              <a:spcBef>
                <a:spcPts val="0"/>
              </a:spcBef>
              <a:spcAft>
                <a:spcPts val="0"/>
              </a:spcAft>
              <a:buSzPts val="1500"/>
              <a:buNone/>
              <a:defRPr sz="1800"/>
            </a:lvl6pPr>
            <a:lvl7pPr lvl="6" algn="ctr">
              <a:lnSpc>
                <a:spcPct val="100000"/>
              </a:lnSpc>
              <a:spcBef>
                <a:spcPts val="0"/>
              </a:spcBef>
              <a:spcAft>
                <a:spcPts val="0"/>
              </a:spcAft>
              <a:buSzPts val="1500"/>
              <a:buNone/>
              <a:defRPr sz="1800"/>
            </a:lvl7pPr>
            <a:lvl8pPr lvl="7" algn="ctr">
              <a:lnSpc>
                <a:spcPct val="100000"/>
              </a:lnSpc>
              <a:spcBef>
                <a:spcPts val="0"/>
              </a:spcBef>
              <a:spcAft>
                <a:spcPts val="0"/>
              </a:spcAft>
              <a:buSzPts val="1500"/>
              <a:buNone/>
              <a:defRPr sz="1800"/>
            </a:lvl8pPr>
            <a:lvl9pPr lvl="8" algn="ctr">
              <a:lnSpc>
                <a:spcPct val="100000"/>
              </a:lnSpc>
              <a:spcBef>
                <a:spcPts val="0"/>
              </a:spcBef>
              <a:spcAft>
                <a:spcPts val="0"/>
              </a:spcAft>
              <a:buSzPts val="1500"/>
              <a:buNone/>
              <a:defRPr sz="1800"/>
            </a:lvl9pPr>
          </a:lstStyle>
          <a:p/>
        </p:txBody>
      </p:sp>
      <p:grpSp>
        <p:nvGrpSpPr>
          <p:cNvPr id="210" name="Google Shape;210;p56"/>
          <p:cNvGrpSpPr/>
          <p:nvPr/>
        </p:nvGrpSpPr>
        <p:grpSpPr>
          <a:xfrm>
            <a:off x="26" y="-294805"/>
            <a:ext cx="9143984" cy="6027912"/>
            <a:chOff x="26" y="-294805"/>
            <a:chExt cx="9143984" cy="6027912"/>
          </a:xfrm>
        </p:grpSpPr>
        <p:sp>
          <p:nvSpPr>
            <p:cNvPr id="211" name="Google Shape;211;p56"/>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 name="Google Shape;212;p56"/>
            <p:cNvGrpSpPr/>
            <p:nvPr/>
          </p:nvGrpSpPr>
          <p:grpSpPr>
            <a:xfrm>
              <a:off x="783924" y="4009249"/>
              <a:ext cx="4360694" cy="1723858"/>
              <a:chOff x="791415" y="4009249"/>
              <a:chExt cx="4360694" cy="1723858"/>
            </a:xfrm>
          </p:grpSpPr>
          <p:sp>
            <p:nvSpPr>
              <p:cNvPr id="213" name="Google Shape;213;p56"/>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56"/>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56"/>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56"/>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56"/>
            <p:cNvSpPr/>
            <p:nvPr/>
          </p:nvSpPr>
          <p:spPr>
            <a:xfrm>
              <a:off x="26" y="8"/>
              <a:ext cx="3441330" cy="4226827"/>
            </a:xfrm>
            <a:custGeom>
              <a:rect b="b" l="l" r="r" t="t"/>
              <a:pathLst>
                <a:path extrusionOk="0" h="95977" w="78141">
                  <a:moveTo>
                    <a:pt x="67242" y="0"/>
                  </a:moveTo>
                  <a:lnTo>
                    <a:pt x="0" y="82572"/>
                  </a:lnTo>
                  <a:lnTo>
                    <a:pt x="0" y="95976"/>
                  </a:lnTo>
                  <a:lnTo>
                    <a:pt x="78140" y="0"/>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56"/>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56"/>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6"/>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56"/>
            <p:cNvSpPr/>
            <p:nvPr/>
          </p:nvSpPr>
          <p:spPr>
            <a:xfrm>
              <a:off x="305653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6"/>
            <p:cNvSpPr/>
            <p:nvPr/>
          </p:nvSpPr>
          <p:spPr>
            <a:xfrm>
              <a:off x="4055689"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56"/>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56"/>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56"/>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 name="Google Shape;226;p56"/>
          <p:cNvGrpSpPr/>
          <p:nvPr/>
        </p:nvGrpSpPr>
        <p:grpSpPr>
          <a:xfrm>
            <a:off x="-717937" y="-714468"/>
            <a:ext cx="10579874" cy="6572436"/>
            <a:chOff x="-717937" y="-714468"/>
            <a:chExt cx="10579874" cy="6572436"/>
          </a:xfrm>
        </p:grpSpPr>
        <p:grpSp>
          <p:nvGrpSpPr>
            <p:cNvPr id="227" name="Google Shape;227;p56"/>
            <p:cNvGrpSpPr/>
            <p:nvPr/>
          </p:nvGrpSpPr>
          <p:grpSpPr>
            <a:xfrm flipH="1" rot="2217870">
              <a:off x="310831" y="-820288"/>
              <a:ext cx="891328" cy="3719624"/>
              <a:chOff x="3615675" y="367825"/>
              <a:chExt cx="808650" cy="3374600"/>
            </a:xfrm>
          </p:grpSpPr>
          <p:sp>
            <p:nvSpPr>
              <p:cNvPr id="228" name="Google Shape;228;p56"/>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6"/>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6"/>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6"/>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56"/>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6"/>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56"/>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56"/>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56"/>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56"/>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56"/>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56"/>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56"/>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56"/>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56"/>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6"/>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6"/>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6"/>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6"/>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6"/>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6"/>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6"/>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6"/>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6"/>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6"/>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6"/>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6"/>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56"/>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6"/>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6"/>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56"/>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56"/>
            <p:cNvGrpSpPr/>
            <p:nvPr/>
          </p:nvGrpSpPr>
          <p:grpSpPr>
            <a:xfrm flipH="1" rot="2217870">
              <a:off x="7941841" y="2244164"/>
              <a:ext cx="891328" cy="3719624"/>
              <a:chOff x="3615675" y="367825"/>
              <a:chExt cx="808650" cy="3374600"/>
            </a:xfrm>
          </p:grpSpPr>
          <p:sp>
            <p:nvSpPr>
              <p:cNvPr id="260" name="Google Shape;260;p56"/>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6"/>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56"/>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56"/>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56"/>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56"/>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56"/>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56"/>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56"/>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56"/>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6"/>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56"/>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56"/>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56"/>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56"/>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56"/>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56"/>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6"/>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56"/>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56"/>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56"/>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56"/>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56"/>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56"/>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56"/>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56"/>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56"/>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56"/>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56"/>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6"/>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6"/>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_1_1">
    <p:spTree>
      <p:nvGrpSpPr>
        <p:cNvPr id="291" name="Shape 291"/>
        <p:cNvGrpSpPr/>
        <p:nvPr/>
      </p:nvGrpSpPr>
      <p:grpSpPr>
        <a:xfrm>
          <a:off x="0" y="0"/>
          <a:ext cx="0" cy="0"/>
          <a:chOff x="0" y="0"/>
          <a:chExt cx="0" cy="0"/>
        </a:xfrm>
      </p:grpSpPr>
      <p:sp>
        <p:nvSpPr>
          <p:cNvPr id="292" name="Google Shape;292;p57"/>
          <p:cNvSpPr txBox="1"/>
          <p:nvPr>
            <p:ph idx="1" type="subTitle"/>
          </p:nvPr>
        </p:nvSpPr>
        <p:spPr>
          <a:xfrm>
            <a:off x="5688718" y="2457919"/>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293" name="Google Shape;293;p57"/>
          <p:cNvSpPr txBox="1"/>
          <p:nvPr>
            <p:ph idx="2" type="subTitle"/>
          </p:nvPr>
        </p:nvSpPr>
        <p:spPr>
          <a:xfrm>
            <a:off x="5688718" y="2795712"/>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4" name="Google Shape;294;p57"/>
          <p:cNvSpPr txBox="1"/>
          <p:nvPr>
            <p:ph idx="3" type="subTitle"/>
          </p:nvPr>
        </p:nvSpPr>
        <p:spPr>
          <a:xfrm>
            <a:off x="5688718" y="1334107"/>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295" name="Google Shape;295;p57"/>
          <p:cNvSpPr txBox="1"/>
          <p:nvPr>
            <p:ph idx="4" type="subTitle"/>
          </p:nvPr>
        </p:nvSpPr>
        <p:spPr>
          <a:xfrm>
            <a:off x="5688718" y="1671901"/>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6" name="Google Shape;296;p57"/>
          <p:cNvSpPr txBox="1"/>
          <p:nvPr>
            <p:ph idx="5" type="subTitle"/>
          </p:nvPr>
        </p:nvSpPr>
        <p:spPr>
          <a:xfrm>
            <a:off x="5688718" y="3581731"/>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297" name="Google Shape;297;p57"/>
          <p:cNvSpPr txBox="1"/>
          <p:nvPr>
            <p:ph idx="6" type="subTitle"/>
          </p:nvPr>
        </p:nvSpPr>
        <p:spPr>
          <a:xfrm>
            <a:off x="5688718" y="3919524"/>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298" name="Google Shape;298;p57"/>
          <p:cNvSpPr txBox="1"/>
          <p:nvPr>
            <p:ph idx="7" type="subTitle"/>
          </p:nvPr>
        </p:nvSpPr>
        <p:spPr>
          <a:xfrm>
            <a:off x="1752668" y="1334100"/>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299" name="Google Shape;299;p57"/>
          <p:cNvSpPr txBox="1"/>
          <p:nvPr>
            <p:ph idx="8" type="subTitle"/>
          </p:nvPr>
        </p:nvSpPr>
        <p:spPr>
          <a:xfrm>
            <a:off x="1752668" y="1671894"/>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00" name="Google Shape;300;p57"/>
          <p:cNvSpPr txBox="1"/>
          <p:nvPr>
            <p:ph idx="9" type="subTitle"/>
          </p:nvPr>
        </p:nvSpPr>
        <p:spPr>
          <a:xfrm>
            <a:off x="1752668" y="2457915"/>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301" name="Google Shape;301;p57"/>
          <p:cNvSpPr txBox="1"/>
          <p:nvPr>
            <p:ph idx="13" type="subTitle"/>
          </p:nvPr>
        </p:nvSpPr>
        <p:spPr>
          <a:xfrm>
            <a:off x="1752668" y="2795710"/>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02" name="Google Shape;302;p57"/>
          <p:cNvSpPr txBox="1"/>
          <p:nvPr>
            <p:ph idx="14" type="subTitle"/>
          </p:nvPr>
        </p:nvSpPr>
        <p:spPr>
          <a:xfrm>
            <a:off x="1752668" y="3581730"/>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303" name="Google Shape;303;p57"/>
          <p:cNvSpPr txBox="1"/>
          <p:nvPr>
            <p:ph idx="15" type="subTitle"/>
          </p:nvPr>
        </p:nvSpPr>
        <p:spPr>
          <a:xfrm>
            <a:off x="1752668" y="3919525"/>
            <a:ext cx="2641500" cy="69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grpSp>
        <p:nvGrpSpPr>
          <p:cNvPr id="304" name="Google Shape;304;p57"/>
          <p:cNvGrpSpPr/>
          <p:nvPr/>
        </p:nvGrpSpPr>
        <p:grpSpPr>
          <a:xfrm>
            <a:off x="26" y="-294805"/>
            <a:ext cx="9136493" cy="5773049"/>
            <a:chOff x="26" y="-294805"/>
            <a:chExt cx="9136493" cy="5773049"/>
          </a:xfrm>
        </p:grpSpPr>
        <p:sp>
          <p:nvSpPr>
            <p:cNvPr id="305" name="Google Shape;305;p57"/>
            <p:cNvSpPr/>
            <p:nvPr/>
          </p:nvSpPr>
          <p:spPr>
            <a:xfrm>
              <a:off x="7766170"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57"/>
            <p:cNvSpPr/>
            <p:nvPr/>
          </p:nvSpPr>
          <p:spPr>
            <a:xfrm>
              <a:off x="7004023"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57"/>
            <p:cNvSpPr/>
            <p:nvPr/>
          </p:nvSpPr>
          <p:spPr>
            <a:xfrm>
              <a:off x="7766170"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57"/>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57"/>
            <p:cNvSpPr/>
            <p:nvPr/>
          </p:nvSpPr>
          <p:spPr>
            <a:xfrm>
              <a:off x="26" y="2502977"/>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70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57"/>
            <p:cNvSpPr/>
            <p:nvPr/>
          </p:nvSpPr>
          <p:spPr>
            <a:xfrm>
              <a:off x="7766170"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7"/>
            <p:cNvSpPr/>
            <p:nvPr/>
          </p:nvSpPr>
          <p:spPr>
            <a:xfrm>
              <a:off x="7766170" y="2209363"/>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57"/>
          <p:cNvGrpSpPr/>
          <p:nvPr/>
        </p:nvGrpSpPr>
        <p:grpSpPr>
          <a:xfrm flipH="1" rot="-2700000">
            <a:off x="8113716" y="-819910"/>
            <a:ext cx="732250" cy="3055771"/>
            <a:chOff x="3615675" y="367825"/>
            <a:chExt cx="808650" cy="3374600"/>
          </a:xfrm>
        </p:grpSpPr>
        <p:sp>
          <p:nvSpPr>
            <p:cNvPr id="313" name="Google Shape;313;p57"/>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7"/>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7"/>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7"/>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7"/>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7"/>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57"/>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57"/>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57"/>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7"/>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57"/>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57"/>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7"/>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57"/>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7"/>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57"/>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57"/>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57"/>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57"/>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7"/>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7"/>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7"/>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7"/>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7"/>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7"/>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7"/>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7"/>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7"/>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57"/>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57"/>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4" name="Google Shape;344;p57"/>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5" name="Shape 345"/>
        <p:cNvGrpSpPr/>
        <p:nvPr/>
      </p:nvGrpSpPr>
      <p:grpSpPr>
        <a:xfrm>
          <a:off x="0" y="0"/>
          <a:ext cx="0" cy="0"/>
          <a:chOff x="0" y="0"/>
          <a:chExt cx="0" cy="0"/>
        </a:xfrm>
      </p:grpSpPr>
      <p:sp>
        <p:nvSpPr>
          <p:cNvPr id="346" name="Google Shape;346;p58"/>
          <p:cNvSpPr txBox="1"/>
          <p:nvPr>
            <p:ph idx="1" type="subTitle"/>
          </p:nvPr>
        </p:nvSpPr>
        <p:spPr>
          <a:xfrm>
            <a:off x="1402838" y="2576029"/>
            <a:ext cx="24807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347" name="Google Shape;347;p58"/>
          <p:cNvSpPr txBox="1"/>
          <p:nvPr>
            <p:ph idx="2" type="subTitle"/>
          </p:nvPr>
        </p:nvSpPr>
        <p:spPr>
          <a:xfrm>
            <a:off x="1402838" y="2947429"/>
            <a:ext cx="24807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48" name="Google Shape;348;p58"/>
          <p:cNvSpPr txBox="1"/>
          <p:nvPr>
            <p:ph idx="3" type="subTitle"/>
          </p:nvPr>
        </p:nvSpPr>
        <p:spPr>
          <a:xfrm>
            <a:off x="5260462" y="2576029"/>
            <a:ext cx="24807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349" name="Google Shape;349;p58"/>
          <p:cNvSpPr txBox="1"/>
          <p:nvPr>
            <p:ph idx="4" type="subTitle"/>
          </p:nvPr>
        </p:nvSpPr>
        <p:spPr>
          <a:xfrm>
            <a:off x="5260462" y="2947429"/>
            <a:ext cx="24807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350" name="Google Shape;350;p58"/>
          <p:cNvSpPr txBox="1"/>
          <p:nvPr>
            <p:ph type="title"/>
          </p:nvPr>
        </p:nvSpPr>
        <p:spPr>
          <a:xfrm>
            <a:off x="2061488" y="1866769"/>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lt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351" name="Google Shape;351;p58"/>
          <p:cNvSpPr txBox="1"/>
          <p:nvPr>
            <p:ph idx="5" type="title"/>
          </p:nvPr>
        </p:nvSpPr>
        <p:spPr>
          <a:xfrm>
            <a:off x="5919112" y="1866769"/>
            <a:ext cx="1163400" cy="69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5000">
                <a:solidFill>
                  <a:schemeClr val="accent3"/>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grpSp>
        <p:nvGrpSpPr>
          <p:cNvPr id="352" name="Google Shape;352;p58"/>
          <p:cNvGrpSpPr/>
          <p:nvPr/>
        </p:nvGrpSpPr>
        <p:grpSpPr>
          <a:xfrm>
            <a:off x="-529580" y="3102246"/>
            <a:ext cx="10203160" cy="2678535"/>
            <a:chOff x="-529580" y="3102246"/>
            <a:chExt cx="10203160" cy="2678535"/>
          </a:xfrm>
        </p:grpSpPr>
        <p:grpSp>
          <p:nvGrpSpPr>
            <p:cNvPr id="353" name="Google Shape;353;p58"/>
            <p:cNvGrpSpPr/>
            <p:nvPr/>
          </p:nvGrpSpPr>
          <p:grpSpPr>
            <a:xfrm flipH="1" rot="2700000">
              <a:off x="7968188" y="2913628"/>
              <a:ext cx="732250" cy="3055771"/>
              <a:chOff x="3615675" y="367825"/>
              <a:chExt cx="808650" cy="3374600"/>
            </a:xfrm>
          </p:grpSpPr>
          <p:sp>
            <p:nvSpPr>
              <p:cNvPr id="354" name="Google Shape;354;p58"/>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58"/>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58"/>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58"/>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8"/>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58"/>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58"/>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58"/>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58"/>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58"/>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58"/>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58"/>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58"/>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58"/>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8"/>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8"/>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58"/>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58"/>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58"/>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58"/>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8"/>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8"/>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58"/>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58"/>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58"/>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58"/>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8"/>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58"/>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58"/>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8"/>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58"/>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5" name="Google Shape;385;p58"/>
            <p:cNvGrpSpPr/>
            <p:nvPr/>
          </p:nvGrpSpPr>
          <p:grpSpPr>
            <a:xfrm rot="-2700000">
              <a:off x="443563" y="2913628"/>
              <a:ext cx="732250" cy="3055771"/>
              <a:chOff x="3615675" y="367825"/>
              <a:chExt cx="808650" cy="3374600"/>
            </a:xfrm>
          </p:grpSpPr>
          <p:sp>
            <p:nvSpPr>
              <p:cNvPr id="386" name="Google Shape;386;p58"/>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8"/>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8"/>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58"/>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58"/>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58"/>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8"/>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8"/>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58"/>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58"/>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8"/>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8"/>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8"/>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8"/>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58"/>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58"/>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58"/>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58"/>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58"/>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8"/>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8"/>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58"/>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58"/>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58"/>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58"/>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58"/>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58"/>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8"/>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8"/>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8"/>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58"/>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17" name="Google Shape;417;p58"/>
          <p:cNvSpPr txBox="1"/>
          <p:nvPr>
            <p:ph idx="6"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grpSp>
        <p:nvGrpSpPr>
          <p:cNvPr id="418" name="Google Shape;418;p58"/>
          <p:cNvGrpSpPr/>
          <p:nvPr/>
        </p:nvGrpSpPr>
        <p:grpSpPr>
          <a:xfrm>
            <a:off x="26" y="-294805"/>
            <a:ext cx="9143984" cy="6027912"/>
            <a:chOff x="26" y="-294805"/>
            <a:chExt cx="9143984" cy="6027912"/>
          </a:xfrm>
        </p:grpSpPr>
        <p:sp>
          <p:nvSpPr>
            <p:cNvPr id="419" name="Google Shape;419;p58"/>
            <p:cNvSpPr/>
            <p:nvPr/>
          </p:nvSpPr>
          <p:spPr>
            <a:xfrm>
              <a:off x="26" y="125109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70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8"/>
            <p:cNvSpPr/>
            <p:nvPr/>
          </p:nvSpPr>
          <p:spPr>
            <a:xfrm>
              <a:off x="7766170" y="957482"/>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58"/>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8"/>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58"/>
            <p:cNvSpPr/>
            <p:nvPr/>
          </p:nvSpPr>
          <p:spPr>
            <a:xfrm>
              <a:off x="5050288"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58"/>
            <p:cNvSpPr/>
            <p:nvPr/>
          </p:nvSpPr>
          <p:spPr>
            <a:xfrm>
              <a:off x="6008337"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 name="Google Shape;425;p58"/>
            <p:cNvGrpSpPr/>
            <p:nvPr/>
          </p:nvGrpSpPr>
          <p:grpSpPr>
            <a:xfrm>
              <a:off x="1777843" y="4009249"/>
              <a:ext cx="5361554" cy="1723858"/>
              <a:chOff x="1777843" y="4009249"/>
              <a:chExt cx="5361554" cy="1723858"/>
            </a:xfrm>
          </p:grpSpPr>
          <p:sp>
            <p:nvSpPr>
              <p:cNvPr id="426" name="Google Shape;426;p58"/>
              <p:cNvSpPr/>
              <p:nvPr/>
            </p:nvSpPr>
            <p:spPr>
              <a:xfrm>
                <a:off x="470966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7" name="Google Shape;427;p58"/>
              <p:cNvGrpSpPr/>
              <p:nvPr/>
            </p:nvGrpSpPr>
            <p:grpSpPr>
              <a:xfrm>
                <a:off x="1777843" y="4009249"/>
                <a:ext cx="3366776" cy="1723858"/>
                <a:chOff x="1785333" y="4009249"/>
                <a:chExt cx="3366776" cy="1723858"/>
              </a:xfrm>
            </p:grpSpPr>
            <p:sp>
              <p:nvSpPr>
                <p:cNvPr id="428" name="Google Shape;428;p58"/>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58"/>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58"/>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1" name="Google Shape;431;p58"/>
              <p:cNvSpPr/>
              <p:nvPr/>
            </p:nvSpPr>
            <p:spPr>
              <a:xfrm>
                <a:off x="5735490"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2" name="Google Shape;432;p58"/>
            <p:cNvSpPr/>
            <p:nvPr/>
          </p:nvSpPr>
          <p:spPr>
            <a:xfrm>
              <a:off x="4055689"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6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2_1_1">
    <p:spTree>
      <p:nvGrpSpPr>
        <p:cNvPr id="433" name="Shape 433"/>
        <p:cNvGrpSpPr/>
        <p:nvPr/>
      </p:nvGrpSpPr>
      <p:grpSpPr>
        <a:xfrm>
          <a:off x="0" y="0"/>
          <a:ext cx="0" cy="0"/>
          <a:chOff x="0" y="0"/>
          <a:chExt cx="0" cy="0"/>
        </a:xfrm>
      </p:grpSpPr>
      <p:grpSp>
        <p:nvGrpSpPr>
          <p:cNvPr id="434" name="Google Shape;434;p59"/>
          <p:cNvGrpSpPr/>
          <p:nvPr/>
        </p:nvGrpSpPr>
        <p:grpSpPr>
          <a:xfrm>
            <a:off x="26" y="-294805"/>
            <a:ext cx="9136493" cy="6027912"/>
            <a:chOff x="26" y="-294805"/>
            <a:chExt cx="9136493" cy="6027912"/>
          </a:xfrm>
        </p:grpSpPr>
        <p:grpSp>
          <p:nvGrpSpPr>
            <p:cNvPr id="435" name="Google Shape;435;p59"/>
            <p:cNvGrpSpPr/>
            <p:nvPr/>
          </p:nvGrpSpPr>
          <p:grpSpPr>
            <a:xfrm>
              <a:off x="783924" y="-294805"/>
              <a:ext cx="8352595" cy="6027912"/>
              <a:chOff x="791415" y="-294805"/>
              <a:chExt cx="8352595" cy="6027912"/>
            </a:xfrm>
          </p:grpSpPr>
          <p:grpSp>
            <p:nvGrpSpPr>
              <p:cNvPr id="436" name="Google Shape;436;p59"/>
              <p:cNvGrpSpPr/>
              <p:nvPr/>
            </p:nvGrpSpPr>
            <p:grpSpPr>
              <a:xfrm>
                <a:off x="7011514" y="-294805"/>
                <a:ext cx="2132496" cy="5438333"/>
                <a:chOff x="7011514" y="-294805"/>
                <a:chExt cx="2132496" cy="5438333"/>
              </a:xfrm>
            </p:grpSpPr>
            <p:sp>
              <p:nvSpPr>
                <p:cNvPr id="437" name="Google Shape;437;p59"/>
                <p:cNvSpPr/>
                <p:nvPr/>
              </p:nvSpPr>
              <p:spPr>
                <a:xfrm>
                  <a:off x="7773661" y="3460451"/>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59"/>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59"/>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0" name="Google Shape;440;p59"/>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59"/>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59"/>
              <p:cNvSpPr/>
              <p:nvPr/>
            </p:nvSpPr>
            <p:spPr>
              <a:xfrm>
                <a:off x="471715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3" name="Google Shape;443;p59"/>
              <p:cNvGrpSpPr/>
              <p:nvPr/>
            </p:nvGrpSpPr>
            <p:grpSpPr>
              <a:xfrm>
                <a:off x="791415" y="4009249"/>
                <a:ext cx="4360694" cy="1723858"/>
                <a:chOff x="791415" y="4009249"/>
                <a:chExt cx="4360694" cy="1723858"/>
              </a:xfrm>
            </p:grpSpPr>
            <p:sp>
              <p:nvSpPr>
                <p:cNvPr id="444" name="Google Shape;444;p59"/>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59"/>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59"/>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9"/>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48" name="Google Shape;448;p59"/>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 name="Google Shape;449;p59"/>
          <p:cNvGrpSpPr/>
          <p:nvPr/>
        </p:nvGrpSpPr>
        <p:grpSpPr>
          <a:xfrm flipH="1" rot="-2700000">
            <a:off x="8113716" y="-819910"/>
            <a:ext cx="732250" cy="3055771"/>
            <a:chOff x="3615675" y="367825"/>
            <a:chExt cx="808650" cy="3374600"/>
          </a:xfrm>
        </p:grpSpPr>
        <p:sp>
          <p:nvSpPr>
            <p:cNvPr id="450" name="Google Shape;450;p59"/>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9"/>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59"/>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59"/>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59"/>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59"/>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9"/>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59"/>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59"/>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59"/>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59"/>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9"/>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9"/>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9"/>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9"/>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9"/>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9"/>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9"/>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59"/>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59"/>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59"/>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9"/>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9"/>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9"/>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9"/>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59"/>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59"/>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9"/>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9"/>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9"/>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9"/>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1" name="Google Shape;481;p59"/>
          <p:cNvSpPr txBox="1"/>
          <p:nvPr>
            <p:ph idx="1" type="subTitle"/>
          </p:nvPr>
        </p:nvSpPr>
        <p:spPr>
          <a:xfrm>
            <a:off x="777778" y="2576029"/>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482" name="Google Shape;482;p59"/>
          <p:cNvSpPr txBox="1"/>
          <p:nvPr>
            <p:ph idx="2" type="subTitle"/>
          </p:nvPr>
        </p:nvSpPr>
        <p:spPr>
          <a:xfrm>
            <a:off x="777778" y="2947429"/>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83" name="Google Shape;483;p59"/>
          <p:cNvSpPr txBox="1"/>
          <p:nvPr>
            <p:ph idx="3" type="subTitle"/>
          </p:nvPr>
        </p:nvSpPr>
        <p:spPr>
          <a:xfrm>
            <a:off x="3428100" y="2576029"/>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484" name="Google Shape;484;p59"/>
          <p:cNvSpPr txBox="1"/>
          <p:nvPr>
            <p:ph idx="4" type="subTitle"/>
          </p:nvPr>
        </p:nvSpPr>
        <p:spPr>
          <a:xfrm>
            <a:off x="3428100" y="2947429"/>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85" name="Google Shape;485;p59"/>
          <p:cNvSpPr txBox="1"/>
          <p:nvPr>
            <p:ph idx="5" type="subTitle"/>
          </p:nvPr>
        </p:nvSpPr>
        <p:spPr>
          <a:xfrm>
            <a:off x="6078422" y="2576029"/>
            <a:ext cx="2287800" cy="37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486" name="Google Shape;486;p59"/>
          <p:cNvSpPr txBox="1"/>
          <p:nvPr>
            <p:ph idx="6" type="subTitle"/>
          </p:nvPr>
        </p:nvSpPr>
        <p:spPr>
          <a:xfrm>
            <a:off x="6078422" y="2947429"/>
            <a:ext cx="2287800" cy="88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487" name="Google Shape;487;p59"/>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_1">
    <p:spTree>
      <p:nvGrpSpPr>
        <p:cNvPr id="488" name="Shape 488"/>
        <p:cNvGrpSpPr/>
        <p:nvPr/>
      </p:nvGrpSpPr>
      <p:grpSpPr>
        <a:xfrm>
          <a:off x="0" y="0"/>
          <a:ext cx="0" cy="0"/>
          <a:chOff x="0" y="0"/>
          <a:chExt cx="0" cy="0"/>
        </a:xfrm>
      </p:grpSpPr>
      <p:grpSp>
        <p:nvGrpSpPr>
          <p:cNvPr id="489" name="Google Shape;489;p60"/>
          <p:cNvGrpSpPr/>
          <p:nvPr/>
        </p:nvGrpSpPr>
        <p:grpSpPr>
          <a:xfrm>
            <a:off x="26" y="-294805"/>
            <a:ext cx="9136493" cy="6027912"/>
            <a:chOff x="26" y="-294805"/>
            <a:chExt cx="9136493" cy="6027912"/>
          </a:xfrm>
        </p:grpSpPr>
        <p:grpSp>
          <p:nvGrpSpPr>
            <p:cNvPr id="490" name="Google Shape;490;p60"/>
            <p:cNvGrpSpPr/>
            <p:nvPr/>
          </p:nvGrpSpPr>
          <p:grpSpPr>
            <a:xfrm>
              <a:off x="783924" y="-294805"/>
              <a:ext cx="8352595" cy="6027912"/>
              <a:chOff x="791415" y="-294805"/>
              <a:chExt cx="8352595" cy="6027912"/>
            </a:xfrm>
          </p:grpSpPr>
          <p:grpSp>
            <p:nvGrpSpPr>
              <p:cNvPr id="491" name="Google Shape;491;p60"/>
              <p:cNvGrpSpPr/>
              <p:nvPr/>
            </p:nvGrpSpPr>
            <p:grpSpPr>
              <a:xfrm>
                <a:off x="7011514" y="-294805"/>
                <a:ext cx="2132496" cy="2018671"/>
                <a:chOff x="7011514" y="-294805"/>
                <a:chExt cx="2132496" cy="2018671"/>
              </a:xfrm>
            </p:grpSpPr>
            <p:sp>
              <p:nvSpPr>
                <p:cNvPr id="492" name="Google Shape;492;p60"/>
                <p:cNvSpPr/>
                <p:nvPr/>
              </p:nvSpPr>
              <p:spPr>
                <a:xfrm>
                  <a:off x="7011514" y="8"/>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58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60"/>
                <p:cNvSpPr/>
                <p:nvPr/>
              </p:nvSpPr>
              <p:spPr>
                <a:xfrm>
                  <a:off x="7773661" y="-294805"/>
                  <a:ext cx="1370349" cy="1683077"/>
                </a:xfrm>
                <a:custGeom>
                  <a:rect b="b" l="l" r="r" t="t"/>
                  <a:pathLst>
                    <a:path extrusionOk="0" h="38217" w="31116">
                      <a:moveTo>
                        <a:pt x="31115" y="1"/>
                      </a:moveTo>
                      <a:lnTo>
                        <a:pt x="1" y="38217"/>
                      </a:lnTo>
                      <a:lnTo>
                        <a:pt x="10899" y="38217"/>
                      </a:lnTo>
                      <a:lnTo>
                        <a:pt x="31115" y="13405"/>
                      </a:lnTo>
                      <a:lnTo>
                        <a:pt x="31115" y="1"/>
                      </a:lnTo>
                      <a:close/>
                    </a:path>
                  </a:pathLst>
                </a:custGeom>
                <a:gradFill>
                  <a:gsLst>
                    <a:gs pos="0">
                      <a:srgbClr val="87D2E4">
                        <a:alpha val="18039"/>
                      </a:srgbClr>
                    </a:gs>
                    <a:gs pos="82000">
                      <a:srgbClr val="87D2E4">
                        <a:alpha val="0"/>
                      </a:srgbClr>
                    </a:gs>
                    <a:gs pos="100000">
                      <a:srgbClr val="87D2E4">
                        <a:alpha val="0"/>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4" name="Google Shape;494;p60"/>
              <p:cNvSpPr/>
              <p:nvPr/>
            </p:nvSpPr>
            <p:spPr>
              <a:xfrm>
                <a:off x="6754575" y="2209363"/>
                <a:ext cx="2389434" cy="2934165"/>
              </a:xfrm>
              <a:custGeom>
                <a:rect b="b" l="l" r="r" t="t"/>
                <a:pathLst>
                  <a:path extrusionOk="0" h="66625" w="54256">
                    <a:moveTo>
                      <a:pt x="54255" y="1"/>
                    </a:moveTo>
                    <a:lnTo>
                      <a:pt x="0" y="66625"/>
                    </a:lnTo>
                    <a:lnTo>
                      <a:pt x="10917" y="66625"/>
                    </a:lnTo>
                    <a:lnTo>
                      <a:pt x="54255" y="13387"/>
                    </a:lnTo>
                    <a:lnTo>
                      <a:pt x="5425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60"/>
              <p:cNvSpPr/>
              <p:nvPr/>
            </p:nvSpPr>
            <p:spPr>
              <a:xfrm>
                <a:off x="5735490" y="957482"/>
                <a:ext cx="3408520" cy="4186046"/>
              </a:xfrm>
              <a:custGeom>
                <a:rect b="b" l="l" r="r" t="t"/>
                <a:pathLst>
                  <a:path extrusionOk="0" h="95051" w="77396">
                    <a:moveTo>
                      <a:pt x="77395" y="1"/>
                    </a:moveTo>
                    <a:lnTo>
                      <a:pt x="0" y="95051"/>
                    </a:lnTo>
                    <a:lnTo>
                      <a:pt x="10916" y="95051"/>
                    </a:lnTo>
                    <a:lnTo>
                      <a:pt x="77395" y="13406"/>
                    </a:lnTo>
                    <a:lnTo>
                      <a:pt x="77395" y="1"/>
                    </a:lnTo>
                    <a:close/>
                  </a:path>
                </a:pathLst>
              </a:custGeom>
              <a:gradFill>
                <a:gsLst>
                  <a:gs pos="0">
                    <a:srgbClr val="87D2E4">
                      <a:alpha val="18039"/>
                    </a:srgbClr>
                  </a:gs>
                  <a:gs pos="29000">
                    <a:srgbClr val="87D2E4">
                      <a:alpha val="0"/>
                    </a:srgbClr>
                  </a:gs>
                  <a:gs pos="75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60"/>
              <p:cNvSpPr/>
              <p:nvPr/>
            </p:nvSpPr>
            <p:spPr>
              <a:xfrm>
                <a:off x="471715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7" name="Google Shape;497;p60"/>
              <p:cNvGrpSpPr/>
              <p:nvPr/>
            </p:nvGrpSpPr>
            <p:grpSpPr>
              <a:xfrm>
                <a:off x="791415" y="4009249"/>
                <a:ext cx="4360694" cy="1723858"/>
                <a:chOff x="791415" y="4009249"/>
                <a:chExt cx="4360694" cy="1723858"/>
              </a:xfrm>
            </p:grpSpPr>
            <p:sp>
              <p:nvSpPr>
                <p:cNvPr id="498" name="Google Shape;498;p60"/>
                <p:cNvSpPr/>
                <p:nvPr/>
              </p:nvSpPr>
              <p:spPr>
                <a:xfrm>
                  <a:off x="791415"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60"/>
                <p:cNvSpPr/>
                <p:nvPr/>
              </p:nvSpPr>
              <p:spPr>
                <a:xfrm>
                  <a:off x="1785333"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60"/>
                <p:cNvSpPr/>
                <p:nvPr/>
              </p:nvSpPr>
              <p:spPr>
                <a:xfrm>
                  <a:off x="2744296"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60"/>
                <p:cNvSpPr/>
                <p:nvPr/>
              </p:nvSpPr>
              <p:spPr>
                <a:xfrm>
                  <a:off x="3748202" y="4009249"/>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02" name="Google Shape;502;p60"/>
            <p:cNvSpPr/>
            <p:nvPr/>
          </p:nvSpPr>
          <p:spPr>
            <a:xfrm>
              <a:off x="26" y="3754386"/>
              <a:ext cx="1403907" cy="1723858"/>
            </a:xfrm>
            <a:custGeom>
              <a:rect b="b" l="l" r="r" t="t"/>
              <a:pathLst>
                <a:path extrusionOk="0" h="39143" w="31878">
                  <a:moveTo>
                    <a:pt x="20961" y="0"/>
                  </a:moveTo>
                  <a:lnTo>
                    <a:pt x="0" y="25756"/>
                  </a:lnTo>
                  <a:lnTo>
                    <a:pt x="0" y="39142"/>
                  </a:lnTo>
                  <a:lnTo>
                    <a:pt x="31878" y="0"/>
                  </a:lnTo>
                  <a:close/>
                </a:path>
              </a:pathLst>
            </a:custGeom>
            <a:gradFill>
              <a:gsLst>
                <a:gs pos="0">
                  <a:srgbClr val="87D2E4">
                    <a:alpha val="18039"/>
                  </a:srgbClr>
                </a:gs>
                <a:gs pos="84000">
                  <a:srgbClr val="87D2E4">
                    <a:alpha val="0"/>
                  </a:srgbClr>
                </a:gs>
                <a:gs pos="100000">
                  <a:srgbClr val="87D2E4">
                    <a:alpha val="0"/>
                  </a:srgbClr>
                </a:gs>
              </a:gsLst>
              <a:lin ang="18900044"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 name="Google Shape;503;p60"/>
          <p:cNvGrpSpPr/>
          <p:nvPr/>
        </p:nvGrpSpPr>
        <p:grpSpPr>
          <a:xfrm flipH="1" rot="1800138">
            <a:off x="8303462" y="3170745"/>
            <a:ext cx="732263" cy="3055826"/>
            <a:chOff x="3615675" y="367825"/>
            <a:chExt cx="808650" cy="3374600"/>
          </a:xfrm>
        </p:grpSpPr>
        <p:sp>
          <p:nvSpPr>
            <p:cNvPr id="504" name="Google Shape;504;p60"/>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60"/>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60"/>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60"/>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60"/>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60"/>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60"/>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60"/>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60"/>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60"/>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60"/>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60"/>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0"/>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60"/>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60"/>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0"/>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60"/>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0"/>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60"/>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60"/>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0"/>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60"/>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0"/>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60"/>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60"/>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60"/>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60"/>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60"/>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0"/>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60"/>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60"/>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5" name="Google Shape;535;p60"/>
          <p:cNvSpPr txBox="1"/>
          <p:nvPr>
            <p:ph idx="1" type="subTitle"/>
          </p:nvPr>
        </p:nvSpPr>
        <p:spPr>
          <a:xfrm>
            <a:off x="1752667" y="2162747"/>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536" name="Google Shape;536;p60"/>
          <p:cNvSpPr txBox="1"/>
          <p:nvPr>
            <p:ph idx="2" type="subTitle"/>
          </p:nvPr>
        </p:nvSpPr>
        <p:spPr>
          <a:xfrm>
            <a:off x="1752667" y="1508675"/>
            <a:ext cx="2641500" cy="66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37" name="Google Shape;537;p60"/>
          <p:cNvSpPr txBox="1"/>
          <p:nvPr>
            <p:ph idx="3" type="subTitle"/>
          </p:nvPr>
        </p:nvSpPr>
        <p:spPr>
          <a:xfrm>
            <a:off x="1752667" y="3691551"/>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538" name="Google Shape;538;p60"/>
          <p:cNvSpPr txBox="1"/>
          <p:nvPr>
            <p:ph idx="4" type="subTitle"/>
          </p:nvPr>
        </p:nvSpPr>
        <p:spPr>
          <a:xfrm>
            <a:off x="1752667" y="3037479"/>
            <a:ext cx="2641500" cy="66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39" name="Google Shape;539;p60"/>
          <p:cNvSpPr txBox="1"/>
          <p:nvPr>
            <p:ph idx="5" type="subTitle"/>
          </p:nvPr>
        </p:nvSpPr>
        <p:spPr>
          <a:xfrm>
            <a:off x="5688717" y="2162747"/>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540" name="Google Shape;540;p60"/>
          <p:cNvSpPr txBox="1"/>
          <p:nvPr>
            <p:ph idx="6" type="subTitle"/>
          </p:nvPr>
        </p:nvSpPr>
        <p:spPr>
          <a:xfrm>
            <a:off x="5688717" y="1508675"/>
            <a:ext cx="2641500" cy="66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41" name="Google Shape;541;p60"/>
          <p:cNvSpPr txBox="1"/>
          <p:nvPr>
            <p:ph idx="7" type="subTitle"/>
          </p:nvPr>
        </p:nvSpPr>
        <p:spPr>
          <a:xfrm>
            <a:off x="5688717" y="3691551"/>
            <a:ext cx="2641500" cy="37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2000">
                <a:latin typeface="Spartan ExtraBold"/>
                <a:ea typeface="Spartan ExtraBold"/>
                <a:cs typeface="Spartan ExtraBold"/>
                <a:sym typeface="Spartan ExtraBold"/>
              </a:defRPr>
            </a:lvl1pPr>
            <a:lvl2pPr lvl="1" algn="l">
              <a:lnSpc>
                <a:spcPct val="100000"/>
              </a:lnSpc>
              <a:spcBef>
                <a:spcPts val="0"/>
              </a:spcBef>
              <a:spcAft>
                <a:spcPts val="0"/>
              </a:spcAft>
              <a:buSzPts val="1500"/>
              <a:buNone/>
              <a:defRPr sz="2000">
                <a:latin typeface="Spartan ExtraBold"/>
                <a:ea typeface="Spartan ExtraBold"/>
                <a:cs typeface="Spartan ExtraBold"/>
                <a:sym typeface="Spartan ExtraBold"/>
              </a:defRPr>
            </a:lvl2pPr>
            <a:lvl3pPr lvl="2" algn="l">
              <a:lnSpc>
                <a:spcPct val="100000"/>
              </a:lnSpc>
              <a:spcBef>
                <a:spcPts val="0"/>
              </a:spcBef>
              <a:spcAft>
                <a:spcPts val="0"/>
              </a:spcAft>
              <a:buSzPts val="1500"/>
              <a:buNone/>
              <a:defRPr sz="2000">
                <a:latin typeface="Spartan ExtraBold"/>
                <a:ea typeface="Spartan ExtraBold"/>
                <a:cs typeface="Spartan ExtraBold"/>
                <a:sym typeface="Spartan ExtraBold"/>
              </a:defRPr>
            </a:lvl3pPr>
            <a:lvl4pPr lvl="3" algn="l">
              <a:lnSpc>
                <a:spcPct val="100000"/>
              </a:lnSpc>
              <a:spcBef>
                <a:spcPts val="0"/>
              </a:spcBef>
              <a:spcAft>
                <a:spcPts val="0"/>
              </a:spcAft>
              <a:buSzPts val="1500"/>
              <a:buNone/>
              <a:defRPr sz="2000">
                <a:latin typeface="Spartan ExtraBold"/>
                <a:ea typeface="Spartan ExtraBold"/>
                <a:cs typeface="Spartan ExtraBold"/>
                <a:sym typeface="Spartan ExtraBold"/>
              </a:defRPr>
            </a:lvl4pPr>
            <a:lvl5pPr lvl="4" algn="l">
              <a:lnSpc>
                <a:spcPct val="100000"/>
              </a:lnSpc>
              <a:spcBef>
                <a:spcPts val="0"/>
              </a:spcBef>
              <a:spcAft>
                <a:spcPts val="0"/>
              </a:spcAft>
              <a:buSzPts val="1500"/>
              <a:buNone/>
              <a:defRPr sz="2000">
                <a:latin typeface="Spartan ExtraBold"/>
                <a:ea typeface="Spartan ExtraBold"/>
                <a:cs typeface="Spartan ExtraBold"/>
                <a:sym typeface="Spartan ExtraBold"/>
              </a:defRPr>
            </a:lvl5pPr>
            <a:lvl6pPr lvl="5" algn="l">
              <a:lnSpc>
                <a:spcPct val="100000"/>
              </a:lnSpc>
              <a:spcBef>
                <a:spcPts val="0"/>
              </a:spcBef>
              <a:spcAft>
                <a:spcPts val="0"/>
              </a:spcAft>
              <a:buSzPts val="1500"/>
              <a:buNone/>
              <a:defRPr sz="2000">
                <a:latin typeface="Spartan ExtraBold"/>
                <a:ea typeface="Spartan ExtraBold"/>
                <a:cs typeface="Spartan ExtraBold"/>
                <a:sym typeface="Spartan ExtraBold"/>
              </a:defRPr>
            </a:lvl6pPr>
            <a:lvl7pPr lvl="6" algn="l">
              <a:lnSpc>
                <a:spcPct val="100000"/>
              </a:lnSpc>
              <a:spcBef>
                <a:spcPts val="0"/>
              </a:spcBef>
              <a:spcAft>
                <a:spcPts val="0"/>
              </a:spcAft>
              <a:buSzPts val="1500"/>
              <a:buNone/>
              <a:defRPr sz="2000">
                <a:latin typeface="Spartan ExtraBold"/>
                <a:ea typeface="Spartan ExtraBold"/>
                <a:cs typeface="Spartan ExtraBold"/>
                <a:sym typeface="Spartan ExtraBold"/>
              </a:defRPr>
            </a:lvl7pPr>
            <a:lvl8pPr lvl="7" algn="l">
              <a:lnSpc>
                <a:spcPct val="100000"/>
              </a:lnSpc>
              <a:spcBef>
                <a:spcPts val="0"/>
              </a:spcBef>
              <a:spcAft>
                <a:spcPts val="0"/>
              </a:spcAft>
              <a:buSzPts val="1500"/>
              <a:buNone/>
              <a:defRPr sz="2000">
                <a:latin typeface="Spartan ExtraBold"/>
                <a:ea typeface="Spartan ExtraBold"/>
                <a:cs typeface="Spartan ExtraBold"/>
                <a:sym typeface="Spartan ExtraBold"/>
              </a:defRPr>
            </a:lvl8pPr>
            <a:lvl9pPr lvl="8" algn="l">
              <a:lnSpc>
                <a:spcPct val="100000"/>
              </a:lnSpc>
              <a:spcBef>
                <a:spcPts val="0"/>
              </a:spcBef>
              <a:spcAft>
                <a:spcPts val="0"/>
              </a:spcAft>
              <a:buSzPts val="1500"/>
              <a:buNone/>
              <a:defRPr sz="2000">
                <a:latin typeface="Spartan ExtraBold"/>
                <a:ea typeface="Spartan ExtraBold"/>
                <a:cs typeface="Spartan ExtraBold"/>
                <a:sym typeface="Spartan ExtraBold"/>
              </a:defRPr>
            </a:lvl9pPr>
          </a:lstStyle>
          <a:p/>
        </p:txBody>
      </p:sp>
      <p:sp>
        <p:nvSpPr>
          <p:cNvPr id="542" name="Google Shape;542;p60"/>
          <p:cNvSpPr txBox="1"/>
          <p:nvPr>
            <p:ph idx="8" type="subTitle"/>
          </p:nvPr>
        </p:nvSpPr>
        <p:spPr>
          <a:xfrm>
            <a:off x="5688717" y="3037479"/>
            <a:ext cx="2641500" cy="66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43" name="Google Shape;543;p60"/>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1pPr>
            <a:lvl2pPr lvl="1"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2pPr>
            <a:lvl3pPr lvl="2"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3pPr>
            <a:lvl4pPr lvl="3"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4pPr>
            <a:lvl5pPr lvl="4"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5pPr>
            <a:lvl6pPr lvl="5"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6pPr>
            <a:lvl7pPr lvl="6"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7pPr>
            <a:lvl8pPr lvl="7"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8pPr>
            <a:lvl9pPr lvl="8" algn="ctr">
              <a:lnSpc>
                <a:spcPct val="100000"/>
              </a:lnSpc>
              <a:spcBef>
                <a:spcPts val="0"/>
              </a:spcBef>
              <a:spcAft>
                <a:spcPts val="0"/>
              </a:spcAft>
              <a:buClr>
                <a:schemeClr val="lt1"/>
              </a:buClr>
              <a:buSzPts val="2800"/>
              <a:buFont typeface="Spartan ExtraBold"/>
              <a:buNone/>
              <a:defRPr sz="2800">
                <a:solidFill>
                  <a:schemeClr val="lt1"/>
                </a:solidFill>
                <a:latin typeface="Spartan ExtraBold"/>
                <a:ea typeface="Spartan ExtraBold"/>
                <a:cs typeface="Spartan ExtraBold"/>
                <a:sym typeface="Spartan Extra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51"/>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Spartan ExtraBold"/>
              <a:buNone/>
              <a:defRPr b="0" i="0" sz="2800" u="none" cap="none" strike="noStrike">
                <a:solidFill>
                  <a:schemeClr val="lt1"/>
                </a:solidFill>
                <a:latin typeface="Spartan ExtraBold"/>
                <a:ea typeface="Spartan ExtraBold"/>
                <a:cs typeface="Spartan ExtraBold"/>
                <a:sym typeface="Spartan ExtraBold"/>
              </a:defRPr>
            </a:lvl1pPr>
            <a:lvl2pPr lvl="1" marR="0" rtl="0" algn="ctr">
              <a:lnSpc>
                <a:spcPct val="100000"/>
              </a:lnSpc>
              <a:spcBef>
                <a:spcPts val="0"/>
              </a:spcBef>
              <a:spcAft>
                <a:spcPts val="0"/>
              </a:spcAft>
              <a:buClr>
                <a:schemeClr val="lt1"/>
              </a:buClr>
              <a:buSzPts val="2800"/>
              <a:buFont typeface="Spartan ExtraBold"/>
              <a:buNone/>
              <a:defRPr b="0" i="0" sz="2800" u="none" cap="none" strike="noStrike">
                <a:solidFill>
                  <a:schemeClr val="lt1"/>
                </a:solidFill>
                <a:latin typeface="Spartan ExtraBold"/>
                <a:ea typeface="Spartan ExtraBold"/>
                <a:cs typeface="Spartan ExtraBold"/>
                <a:sym typeface="Spartan ExtraBold"/>
              </a:defRPr>
            </a:lvl2pPr>
            <a:lvl3pPr lvl="2" marR="0" rtl="0" algn="ctr">
              <a:lnSpc>
                <a:spcPct val="100000"/>
              </a:lnSpc>
              <a:spcBef>
                <a:spcPts val="0"/>
              </a:spcBef>
              <a:spcAft>
                <a:spcPts val="0"/>
              </a:spcAft>
              <a:buClr>
                <a:schemeClr val="lt1"/>
              </a:buClr>
              <a:buSzPts val="2800"/>
              <a:buFont typeface="Spartan ExtraBold"/>
              <a:buNone/>
              <a:defRPr b="0" i="0" sz="2800" u="none" cap="none" strike="noStrike">
                <a:solidFill>
                  <a:schemeClr val="lt1"/>
                </a:solidFill>
                <a:latin typeface="Spartan ExtraBold"/>
                <a:ea typeface="Spartan ExtraBold"/>
                <a:cs typeface="Spartan ExtraBold"/>
                <a:sym typeface="Spartan ExtraBold"/>
              </a:defRPr>
            </a:lvl3pPr>
            <a:lvl4pPr lvl="3" marR="0" rtl="0" algn="ctr">
              <a:lnSpc>
                <a:spcPct val="100000"/>
              </a:lnSpc>
              <a:spcBef>
                <a:spcPts val="0"/>
              </a:spcBef>
              <a:spcAft>
                <a:spcPts val="0"/>
              </a:spcAft>
              <a:buClr>
                <a:schemeClr val="lt1"/>
              </a:buClr>
              <a:buSzPts val="2800"/>
              <a:buFont typeface="Spartan ExtraBold"/>
              <a:buNone/>
              <a:defRPr b="0" i="0" sz="2800" u="none" cap="none" strike="noStrike">
                <a:solidFill>
                  <a:schemeClr val="lt1"/>
                </a:solidFill>
                <a:latin typeface="Spartan ExtraBold"/>
                <a:ea typeface="Spartan ExtraBold"/>
                <a:cs typeface="Spartan ExtraBold"/>
                <a:sym typeface="Spartan ExtraBold"/>
              </a:defRPr>
            </a:lvl4pPr>
            <a:lvl5pPr lvl="4" marR="0" rtl="0" algn="ctr">
              <a:lnSpc>
                <a:spcPct val="100000"/>
              </a:lnSpc>
              <a:spcBef>
                <a:spcPts val="0"/>
              </a:spcBef>
              <a:spcAft>
                <a:spcPts val="0"/>
              </a:spcAft>
              <a:buClr>
                <a:schemeClr val="lt1"/>
              </a:buClr>
              <a:buSzPts val="2800"/>
              <a:buFont typeface="Spartan ExtraBold"/>
              <a:buNone/>
              <a:defRPr b="0" i="0" sz="2800" u="none" cap="none" strike="noStrike">
                <a:solidFill>
                  <a:schemeClr val="lt1"/>
                </a:solidFill>
                <a:latin typeface="Spartan ExtraBold"/>
                <a:ea typeface="Spartan ExtraBold"/>
                <a:cs typeface="Spartan ExtraBold"/>
                <a:sym typeface="Spartan ExtraBold"/>
              </a:defRPr>
            </a:lvl5pPr>
            <a:lvl6pPr lvl="5" marR="0" rtl="0" algn="ctr">
              <a:lnSpc>
                <a:spcPct val="100000"/>
              </a:lnSpc>
              <a:spcBef>
                <a:spcPts val="0"/>
              </a:spcBef>
              <a:spcAft>
                <a:spcPts val="0"/>
              </a:spcAft>
              <a:buClr>
                <a:schemeClr val="lt1"/>
              </a:buClr>
              <a:buSzPts val="2800"/>
              <a:buFont typeface="Spartan ExtraBold"/>
              <a:buNone/>
              <a:defRPr b="0" i="0" sz="2800" u="none" cap="none" strike="noStrike">
                <a:solidFill>
                  <a:schemeClr val="lt1"/>
                </a:solidFill>
                <a:latin typeface="Spartan ExtraBold"/>
                <a:ea typeface="Spartan ExtraBold"/>
                <a:cs typeface="Spartan ExtraBold"/>
                <a:sym typeface="Spartan ExtraBold"/>
              </a:defRPr>
            </a:lvl6pPr>
            <a:lvl7pPr lvl="6" marR="0" rtl="0" algn="ctr">
              <a:lnSpc>
                <a:spcPct val="100000"/>
              </a:lnSpc>
              <a:spcBef>
                <a:spcPts val="0"/>
              </a:spcBef>
              <a:spcAft>
                <a:spcPts val="0"/>
              </a:spcAft>
              <a:buClr>
                <a:schemeClr val="lt1"/>
              </a:buClr>
              <a:buSzPts val="2800"/>
              <a:buFont typeface="Spartan ExtraBold"/>
              <a:buNone/>
              <a:defRPr b="0" i="0" sz="2800" u="none" cap="none" strike="noStrike">
                <a:solidFill>
                  <a:schemeClr val="lt1"/>
                </a:solidFill>
                <a:latin typeface="Spartan ExtraBold"/>
                <a:ea typeface="Spartan ExtraBold"/>
                <a:cs typeface="Spartan ExtraBold"/>
                <a:sym typeface="Spartan ExtraBold"/>
              </a:defRPr>
            </a:lvl7pPr>
            <a:lvl8pPr lvl="7" marR="0" rtl="0" algn="ctr">
              <a:lnSpc>
                <a:spcPct val="100000"/>
              </a:lnSpc>
              <a:spcBef>
                <a:spcPts val="0"/>
              </a:spcBef>
              <a:spcAft>
                <a:spcPts val="0"/>
              </a:spcAft>
              <a:buClr>
                <a:schemeClr val="lt1"/>
              </a:buClr>
              <a:buSzPts val="2800"/>
              <a:buFont typeface="Spartan ExtraBold"/>
              <a:buNone/>
              <a:defRPr b="0" i="0" sz="2800" u="none" cap="none" strike="noStrike">
                <a:solidFill>
                  <a:schemeClr val="lt1"/>
                </a:solidFill>
                <a:latin typeface="Spartan ExtraBold"/>
                <a:ea typeface="Spartan ExtraBold"/>
                <a:cs typeface="Spartan ExtraBold"/>
                <a:sym typeface="Spartan ExtraBold"/>
              </a:defRPr>
            </a:lvl8pPr>
            <a:lvl9pPr lvl="8" marR="0" rtl="0" algn="ctr">
              <a:lnSpc>
                <a:spcPct val="100000"/>
              </a:lnSpc>
              <a:spcBef>
                <a:spcPts val="0"/>
              </a:spcBef>
              <a:spcAft>
                <a:spcPts val="0"/>
              </a:spcAft>
              <a:buClr>
                <a:schemeClr val="lt1"/>
              </a:buClr>
              <a:buSzPts val="2800"/>
              <a:buFont typeface="Spartan ExtraBold"/>
              <a:buNone/>
              <a:defRPr b="0" i="0" sz="2800" u="none" cap="none" strike="noStrike">
                <a:solidFill>
                  <a:schemeClr val="lt1"/>
                </a:solidFill>
                <a:latin typeface="Spartan ExtraBold"/>
                <a:ea typeface="Spartan ExtraBold"/>
                <a:cs typeface="Spartan ExtraBold"/>
                <a:sym typeface="Spartan ExtraBold"/>
              </a:defRPr>
            </a:lvl9pPr>
          </a:lstStyle>
          <a:p/>
        </p:txBody>
      </p:sp>
      <p:sp>
        <p:nvSpPr>
          <p:cNvPr id="7" name="Google Shape;7;p5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23850" lvl="0" marL="457200" marR="0" rtl="0" algn="l">
              <a:lnSpc>
                <a:spcPct val="100000"/>
              </a:lnSpc>
              <a:spcBef>
                <a:spcPts val="0"/>
              </a:spcBef>
              <a:spcAft>
                <a:spcPts val="0"/>
              </a:spcAft>
              <a:buClr>
                <a:schemeClr val="accent2"/>
              </a:buClr>
              <a:buSzPts val="1500"/>
              <a:buFont typeface="Spartan Medium"/>
              <a:buChar char="●"/>
              <a:defRPr b="0" i="0" sz="1500" u="none" cap="none" strike="noStrike">
                <a:solidFill>
                  <a:schemeClr val="lt1"/>
                </a:solidFill>
                <a:latin typeface="Spartan Medium"/>
                <a:ea typeface="Spartan Medium"/>
                <a:cs typeface="Spartan Medium"/>
                <a:sym typeface="Spartan Medium"/>
              </a:defRPr>
            </a:lvl1pPr>
            <a:lvl2pPr indent="-323850" lvl="1" marL="914400" marR="0" rtl="0" algn="l">
              <a:lnSpc>
                <a:spcPct val="100000"/>
              </a:lnSpc>
              <a:spcBef>
                <a:spcPts val="0"/>
              </a:spcBef>
              <a:spcAft>
                <a:spcPts val="0"/>
              </a:spcAft>
              <a:buClr>
                <a:schemeClr val="lt1"/>
              </a:buClr>
              <a:buSzPts val="1500"/>
              <a:buFont typeface="Spartan Medium"/>
              <a:buChar char="○"/>
              <a:defRPr b="0" i="0" sz="1500" u="none" cap="none" strike="noStrike">
                <a:solidFill>
                  <a:schemeClr val="lt1"/>
                </a:solidFill>
                <a:latin typeface="Spartan Medium"/>
                <a:ea typeface="Spartan Medium"/>
                <a:cs typeface="Spartan Medium"/>
                <a:sym typeface="Spartan Medium"/>
              </a:defRPr>
            </a:lvl2pPr>
            <a:lvl3pPr indent="-323850" lvl="2" marL="1371600" marR="0" rtl="0" algn="l">
              <a:lnSpc>
                <a:spcPct val="100000"/>
              </a:lnSpc>
              <a:spcBef>
                <a:spcPts val="0"/>
              </a:spcBef>
              <a:spcAft>
                <a:spcPts val="0"/>
              </a:spcAft>
              <a:buClr>
                <a:schemeClr val="lt1"/>
              </a:buClr>
              <a:buSzPts val="1500"/>
              <a:buFont typeface="Spartan Medium"/>
              <a:buChar char="■"/>
              <a:defRPr b="0" i="0" sz="1500" u="none" cap="none" strike="noStrike">
                <a:solidFill>
                  <a:schemeClr val="lt1"/>
                </a:solidFill>
                <a:latin typeface="Spartan Medium"/>
                <a:ea typeface="Spartan Medium"/>
                <a:cs typeface="Spartan Medium"/>
                <a:sym typeface="Spartan Medium"/>
              </a:defRPr>
            </a:lvl3pPr>
            <a:lvl4pPr indent="-323850" lvl="3" marL="1828800" marR="0" rtl="0" algn="l">
              <a:lnSpc>
                <a:spcPct val="100000"/>
              </a:lnSpc>
              <a:spcBef>
                <a:spcPts val="0"/>
              </a:spcBef>
              <a:spcAft>
                <a:spcPts val="0"/>
              </a:spcAft>
              <a:buClr>
                <a:schemeClr val="lt1"/>
              </a:buClr>
              <a:buSzPts val="1500"/>
              <a:buFont typeface="Spartan Medium"/>
              <a:buChar char="●"/>
              <a:defRPr b="0" i="0" sz="1500" u="none" cap="none" strike="noStrike">
                <a:solidFill>
                  <a:schemeClr val="lt1"/>
                </a:solidFill>
                <a:latin typeface="Spartan Medium"/>
                <a:ea typeface="Spartan Medium"/>
                <a:cs typeface="Spartan Medium"/>
                <a:sym typeface="Spartan Medium"/>
              </a:defRPr>
            </a:lvl4pPr>
            <a:lvl5pPr indent="-323850" lvl="4" marL="2286000" marR="0" rtl="0" algn="l">
              <a:lnSpc>
                <a:spcPct val="100000"/>
              </a:lnSpc>
              <a:spcBef>
                <a:spcPts val="0"/>
              </a:spcBef>
              <a:spcAft>
                <a:spcPts val="0"/>
              </a:spcAft>
              <a:buClr>
                <a:schemeClr val="lt1"/>
              </a:buClr>
              <a:buSzPts val="1500"/>
              <a:buFont typeface="Spartan Medium"/>
              <a:buChar char="○"/>
              <a:defRPr b="0" i="0" sz="1500" u="none" cap="none" strike="noStrike">
                <a:solidFill>
                  <a:schemeClr val="lt1"/>
                </a:solidFill>
                <a:latin typeface="Spartan Medium"/>
                <a:ea typeface="Spartan Medium"/>
                <a:cs typeface="Spartan Medium"/>
                <a:sym typeface="Spartan Medium"/>
              </a:defRPr>
            </a:lvl5pPr>
            <a:lvl6pPr indent="-323850" lvl="5" marL="2743200" marR="0" rtl="0" algn="l">
              <a:lnSpc>
                <a:spcPct val="100000"/>
              </a:lnSpc>
              <a:spcBef>
                <a:spcPts val="0"/>
              </a:spcBef>
              <a:spcAft>
                <a:spcPts val="0"/>
              </a:spcAft>
              <a:buClr>
                <a:schemeClr val="lt1"/>
              </a:buClr>
              <a:buSzPts val="1500"/>
              <a:buFont typeface="Spartan Medium"/>
              <a:buChar char="■"/>
              <a:defRPr b="0" i="0" sz="1500" u="none" cap="none" strike="noStrike">
                <a:solidFill>
                  <a:schemeClr val="lt1"/>
                </a:solidFill>
                <a:latin typeface="Spartan Medium"/>
                <a:ea typeface="Spartan Medium"/>
                <a:cs typeface="Spartan Medium"/>
                <a:sym typeface="Spartan Medium"/>
              </a:defRPr>
            </a:lvl6pPr>
            <a:lvl7pPr indent="-323850" lvl="6" marL="3200400" marR="0" rtl="0" algn="l">
              <a:lnSpc>
                <a:spcPct val="100000"/>
              </a:lnSpc>
              <a:spcBef>
                <a:spcPts val="0"/>
              </a:spcBef>
              <a:spcAft>
                <a:spcPts val="0"/>
              </a:spcAft>
              <a:buClr>
                <a:schemeClr val="lt1"/>
              </a:buClr>
              <a:buSzPts val="1500"/>
              <a:buFont typeface="Spartan Medium"/>
              <a:buChar char="●"/>
              <a:defRPr b="0" i="0" sz="1500" u="none" cap="none" strike="noStrike">
                <a:solidFill>
                  <a:schemeClr val="lt1"/>
                </a:solidFill>
                <a:latin typeface="Spartan Medium"/>
                <a:ea typeface="Spartan Medium"/>
                <a:cs typeface="Spartan Medium"/>
                <a:sym typeface="Spartan Medium"/>
              </a:defRPr>
            </a:lvl7pPr>
            <a:lvl8pPr indent="-323850" lvl="7" marL="3657600" marR="0" rtl="0" algn="l">
              <a:lnSpc>
                <a:spcPct val="100000"/>
              </a:lnSpc>
              <a:spcBef>
                <a:spcPts val="0"/>
              </a:spcBef>
              <a:spcAft>
                <a:spcPts val="0"/>
              </a:spcAft>
              <a:buClr>
                <a:schemeClr val="lt1"/>
              </a:buClr>
              <a:buSzPts val="1500"/>
              <a:buFont typeface="Spartan Medium"/>
              <a:buChar char="○"/>
              <a:defRPr b="0" i="0" sz="1500" u="none" cap="none" strike="noStrike">
                <a:solidFill>
                  <a:schemeClr val="lt1"/>
                </a:solidFill>
                <a:latin typeface="Spartan Medium"/>
                <a:ea typeface="Spartan Medium"/>
                <a:cs typeface="Spartan Medium"/>
                <a:sym typeface="Spartan Medium"/>
              </a:defRPr>
            </a:lvl8pPr>
            <a:lvl9pPr indent="-323850" lvl="8" marL="4114800" marR="0" rtl="0" algn="l">
              <a:lnSpc>
                <a:spcPct val="100000"/>
              </a:lnSpc>
              <a:spcBef>
                <a:spcPts val="0"/>
              </a:spcBef>
              <a:spcAft>
                <a:spcPts val="0"/>
              </a:spcAft>
              <a:buClr>
                <a:schemeClr val="lt1"/>
              </a:buClr>
              <a:buSzPts val="1500"/>
              <a:buFont typeface="Spartan Medium"/>
              <a:buChar char="■"/>
              <a:defRPr b="0" i="0" sz="1500" u="none" cap="none" strike="noStrike">
                <a:solidFill>
                  <a:schemeClr val="lt1"/>
                </a:solidFill>
                <a:latin typeface="Spartan Medium"/>
                <a:ea typeface="Spartan Medium"/>
                <a:cs typeface="Spartan Medium"/>
                <a:sym typeface="Spartan Mediu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www.arb-silva.de/documentation/release-123/" TargetMode="External"/><Relationship Id="rId4" Type="http://schemas.openxmlformats.org/officeDocument/2006/relationships/image" Target="../media/image2.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arb-silva.de" TargetMode="External"/><Relationship Id="rId5" Type="http://schemas.openxmlformats.org/officeDocument/2006/relationships/hyperlink" Target="https://usegalaxy.org/" TargetMode="External"/><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1"/>
          <p:cNvSpPr txBox="1"/>
          <p:nvPr>
            <p:ph type="ctrTitle"/>
          </p:nvPr>
        </p:nvSpPr>
        <p:spPr>
          <a:xfrm>
            <a:off x="664275" y="670575"/>
            <a:ext cx="5180400" cy="158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en" sz="2400"/>
              <a:t>Metagenomic </a:t>
            </a:r>
            <a:r>
              <a:rPr lang="en" sz="2400"/>
              <a:t>Comparison between the Gut Microbiota of Yellow Fever Mosquitos</a:t>
            </a:r>
            <a:endParaRPr sz="2400"/>
          </a:p>
        </p:txBody>
      </p:sp>
      <p:sp>
        <p:nvSpPr>
          <p:cNvPr id="1874" name="Google Shape;1874;p1"/>
          <p:cNvSpPr txBox="1"/>
          <p:nvPr>
            <p:ph type="ctrTitle"/>
          </p:nvPr>
        </p:nvSpPr>
        <p:spPr>
          <a:xfrm>
            <a:off x="1775613" y="1497317"/>
            <a:ext cx="3779700" cy="1463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hlink"/>
              </a:buClr>
              <a:buSzPts val="1100"/>
              <a:buFont typeface="Arial"/>
              <a:buNone/>
            </a:pPr>
            <a:r>
              <a:rPr i="1" lang="en" sz="2400">
                <a:solidFill>
                  <a:schemeClr val="accent2"/>
                </a:solidFill>
              </a:rPr>
              <a:t>(</a:t>
            </a:r>
            <a:r>
              <a:rPr i="1" lang="en" sz="2400">
                <a:solidFill>
                  <a:schemeClr val="accent2"/>
                </a:solidFill>
              </a:rPr>
              <a:t>Aedes Aegypti)</a:t>
            </a:r>
            <a:endParaRPr i="1" sz="2400">
              <a:solidFill>
                <a:schemeClr val="accent2"/>
              </a:solidFill>
            </a:endParaRPr>
          </a:p>
        </p:txBody>
      </p:sp>
      <p:grpSp>
        <p:nvGrpSpPr>
          <p:cNvPr id="1875" name="Google Shape;1875;p1"/>
          <p:cNvGrpSpPr/>
          <p:nvPr/>
        </p:nvGrpSpPr>
        <p:grpSpPr>
          <a:xfrm>
            <a:off x="4660294" y="670580"/>
            <a:ext cx="4958469" cy="5050238"/>
            <a:chOff x="4660294" y="670580"/>
            <a:chExt cx="4958469" cy="5050238"/>
          </a:xfrm>
        </p:grpSpPr>
        <p:grpSp>
          <p:nvGrpSpPr>
            <p:cNvPr id="1876" name="Google Shape;1876;p1"/>
            <p:cNvGrpSpPr/>
            <p:nvPr/>
          </p:nvGrpSpPr>
          <p:grpSpPr>
            <a:xfrm flipH="1">
              <a:off x="6130341" y="670580"/>
              <a:ext cx="820456" cy="3423869"/>
              <a:chOff x="3615675" y="367825"/>
              <a:chExt cx="808650" cy="3374600"/>
            </a:xfrm>
          </p:grpSpPr>
          <p:sp>
            <p:nvSpPr>
              <p:cNvPr id="1877" name="Google Shape;1877;p1"/>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8" name="Google Shape;1908;p1"/>
            <p:cNvGrpSpPr/>
            <p:nvPr/>
          </p:nvGrpSpPr>
          <p:grpSpPr>
            <a:xfrm>
              <a:off x="4660294" y="3441205"/>
              <a:ext cx="3308779" cy="2279613"/>
              <a:chOff x="4443974" y="3305141"/>
              <a:chExt cx="3651266" cy="2515574"/>
            </a:xfrm>
          </p:grpSpPr>
          <p:sp>
            <p:nvSpPr>
              <p:cNvPr id="1909" name="Google Shape;1909;p1"/>
              <p:cNvSpPr/>
              <p:nvPr/>
            </p:nvSpPr>
            <p:spPr>
              <a:xfrm flipH="1">
                <a:off x="5449569" y="4538159"/>
                <a:ext cx="591410" cy="556305"/>
              </a:xfrm>
              <a:custGeom>
                <a:rect b="b" l="l" r="r" t="t"/>
                <a:pathLst>
                  <a:path extrusionOk="0" h="21932" w="23316">
                    <a:moveTo>
                      <a:pt x="22718" y="1"/>
                    </a:moveTo>
                    <a:lnTo>
                      <a:pt x="11202" y="662"/>
                    </a:lnTo>
                    <a:lnTo>
                      <a:pt x="1" y="15418"/>
                    </a:lnTo>
                    <a:lnTo>
                      <a:pt x="1731" y="21931"/>
                    </a:lnTo>
                    <a:cubicBezTo>
                      <a:pt x="1889" y="20515"/>
                      <a:pt x="20012" y="4689"/>
                      <a:pt x="21648" y="3368"/>
                    </a:cubicBezTo>
                    <a:cubicBezTo>
                      <a:pt x="23316" y="2078"/>
                      <a:pt x="22718" y="1"/>
                      <a:pt x="2271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
              <p:cNvSpPr/>
              <p:nvPr/>
            </p:nvSpPr>
            <p:spPr>
              <a:xfrm flipH="1">
                <a:off x="4443974" y="4420846"/>
                <a:ext cx="1612174" cy="1399869"/>
              </a:xfrm>
              <a:custGeom>
                <a:rect b="b" l="l" r="r" t="t"/>
                <a:pathLst>
                  <a:path extrusionOk="0" h="55189" w="63559">
                    <a:moveTo>
                      <a:pt x="14663" y="1"/>
                    </a:moveTo>
                    <a:cubicBezTo>
                      <a:pt x="9409" y="6168"/>
                      <a:pt x="4721" y="12838"/>
                      <a:pt x="1" y="19414"/>
                    </a:cubicBezTo>
                    <a:cubicBezTo>
                      <a:pt x="6262" y="29388"/>
                      <a:pt x="22372" y="55189"/>
                      <a:pt x="22372" y="55189"/>
                    </a:cubicBezTo>
                    <a:lnTo>
                      <a:pt x="63558" y="45938"/>
                    </a:lnTo>
                    <a:cubicBezTo>
                      <a:pt x="63558" y="45938"/>
                      <a:pt x="32912" y="15575"/>
                      <a:pt x="14663" y="1"/>
                    </a:cubicBezTo>
                    <a:close/>
                  </a:path>
                </a:pathLst>
              </a:custGeom>
              <a:solidFill>
                <a:srgbClr val="906A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
              <p:cNvSpPr/>
              <p:nvPr/>
            </p:nvSpPr>
            <p:spPr>
              <a:xfrm flipH="1">
                <a:off x="5464738" y="3305141"/>
                <a:ext cx="2630503" cy="1789323"/>
              </a:xfrm>
              <a:custGeom>
                <a:rect b="b" l="l" r="r" t="t"/>
                <a:pathLst>
                  <a:path extrusionOk="0" h="70543" w="103706">
                    <a:moveTo>
                      <a:pt x="28570" y="0"/>
                    </a:moveTo>
                    <a:lnTo>
                      <a:pt x="20798" y="23032"/>
                    </a:lnTo>
                    <a:cubicBezTo>
                      <a:pt x="20798" y="23032"/>
                      <a:pt x="20641" y="2863"/>
                      <a:pt x="14663" y="2108"/>
                    </a:cubicBezTo>
                    <a:lnTo>
                      <a:pt x="13153" y="30520"/>
                    </a:lnTo>
                    <a:cubicBezTo>
                      <a:pt x="13153" y="30520"/>
                      <a:pt x="7177" y="20246"/>
                      <a:pt x="1588" y="20246"/>
                    </a:cubicBezTo>
                    <a:cubicBezTo>
                      <a:pt x="1054" y="20246"/>
                      <a:pt x="523" y="20340"/>
                      <a:pt x="1" y="20546"/>
                    </a:cubicBezTo>
                    <a:lnTo>
                      <a:pt x="13153" y="44962"/>
                    </a:lnTo>
                    <a:cubicBezTo>
                      <a:pt x="13153" y="44962"/>
                      <a:pt x="36027" y="58649"/>
                      <a:pt x="37537" y="58649"/>
                    </a:cubicBezTo>
                    <a:cubicBezTo>
                      <a:pt x="39047" y="58649"/>
                      <a:pt x="77465" y="58932"/>
                      <a:pt x="77937" y="59530"/>
                    </a:cubicBezTo>
                    <a:cubicBezTo>
                      <a:pt x="78063" y="59719"/>
                      <a:pt x="80391" y="64596"/>
                      <a:pt x="82719" y="70542"/>
                    </a:cubicBezTo>
                    <a:cubicBezTo>
                      <a:pt x="82940" y="69756"/>
                      <a:pt x="83758" y="66421"/>
                      <a:pt x="84041" y="65634"/>
                    </a:cubicBezTo>
                    <a:cubicBezTo>
                      <a:pt x="85708" y="61260"/>
                      <a:pt x="89044" y="57736"/>
                      <a:pt x="93323" y="55849"/>
                    </a:cubicBezTo>
                    <a:cubicBezTo>
                      <a:pt x="96091" y="54590"/>
                      <a:pt x="102195" y="51538"/>
                      <a:pt x="103706" y="48612"/>
                    </a:cubicBezTo>
                    <a:cubicBezTo>
                      <a:pt x="94770" y="40620"/>
                      <a:pt x="85048" y="35491"/>
                      <a:pt x="82593" y="35051"/>
                    </a:cubicBezTo>
                    <a:cubicBezTo>
                      <a:pt x="80129" y="34579"/>
                      <a:pt x="74895" y="34422"/>
                      <a:pt x="69013" y="34422"/>
                    </a:cubicBezTo>
                    <a:cubicBezTo>
                      <a:pt x="57248" y="34422"/>
                      <a:pt x="42886" y="35051"/>
                      <a:pt x="42886" y="35051"/>
                    </a:cubicBezTo>
                    <a:lnTo>
                      <a:pt x="38072" y="25675"/>
                    </a:lnTo>
                    <a:cubicBezTo>
                      <a:pt x="38072" y="25675"/>
                      <a:pt x="44868" y="7331"/>
                      <a:pt x="38072" y="6450"/>
                    </a:cubicBezTo>
                    <a:lnTo>
                      <a:pt x="29608" y="27814"/>
                    </a:lnTo>
                    <a:lnTo>
                      <a:pt x="29608" y="14662"/>
                    </a:lnTo>
                    <a:cubicBezTo>
                      <a:pt x="29608" y="14662"/>
                      <a:pt x="34108" y="598"/>
                      <a:pt x="2857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
              <p:cNvSpPr/>
              <p:nvPr/>
            </p:nvSpPr>
            <p:spPr>
              <a:xfrm flipH="1">
                <a:off x="7078459" y="4010643"/>
                <a:ext cx="265774" cy="425396"/>
              </a:xfrm>
              <a:custGeom>
                <a:rect b="b" l="l" r="r" t="t"/>
                <a:pathLst>
                  <a:path extrusionOk="0" fill="none" h="16771" w="10478">
                    <a:moveTo>
                      <a:pt x="0" y="0"/>
                    </a:moveTo>
                    <a:lnTo>
                      <a:pt x="10478" y="16771"/>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
              <p:cNvSpPr/>
              <p:nvPr/>
            </p:nvSpPr>
            <p:spPr>
              <a:xfrm flipH="1">
                <a:off x="7241251" y="3889322"/>
                <a:ext cx="364749" cy="644880"/>
              </a:xfrm>
              <a:custGeom>
                <a:rect b="b" l="l" r="r" t="t"/>
                <a:pathLst>
                  <a:path extrusionOk="0" fill="none" h="25424" w="14380">
                    <a:moveTo>
                      <a:pt x="1510" y="1"/>
                    </a:moveTo>
                    <a:cubicBezTo>
                      <a:pt x="1510" y="1"/>
                      <a:pt x="0" y="8244"/>
                      <a:pt x="157" y="9440"/>
                    </a:cubicBezTo>
                    <a:cubicBezTo>
                      <a:pt x="315" y="10636"/>
                      <a:pt x="14379" y="25424"/>
                      <a:pt x="14379" y="25424"/>
                    </a:cubicBez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
              <p:cNvSpPr/>
              <p:nvPr/>
            </p:nvSpPr>
            <p:spPr>
              <a:xfrm flipH="1">
                <a:off x="7369751" y="4079281"/>
                <a:ext cx="391889" cy="534720"/>
              </a:xfrm>
              <a:custGeom>
                <a:rect b="b" l="l" r="r" t="t"/>
                <a:pathLst>
                  <a:path extrusionOk="0" fill="none" h="21081" w="15450">
                    <a:moveTo>
                      <a:pt x="1" y="0"/>
                    </a:moveTo>
                    <a:lnTo>
                      <a:pt x="1" y="5695"/>
                    </a:lnTo>
                    <a:lnTo>
                      <a:pt x="15449" y="21081"/>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
              <p:cNvSpPr/>
              <p:nvPr/>
            </p:nvSpPr>
            <p:spPr>
              <a:xfrm flipH="1">
                <a:off x="6754421" y="4194184"/>
                <a:ext cx="252230" cy="114954"/>
              </a:xfrm>
              <a:custGeom>
                <a:rect b="b" l="l" r="r" t="t"/>
                <a:pathLst>
                  <a:path extrusionOk="0" fill="none" h="4532" w="9944">
                    <a:moveTo>
                      <a:pt x="0" y="1"/>
                    </a:moveTo>
                    <a:lnTo>
                      <a:pt x="1574" y="2927"/>
                    </a:lnTo>
                    <a:lnTo>
                      <a:pt x="9943" y="4532"/>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6" name="Google Shape;1916;p1"/>
            <p:cNvSpPr/>
            <p:nvPr/>
          </p:nvSpPr>
          <p:spPr>
            <a:xfrm flipH="1">
              <a:off x="7459137" y="1264425"/>
              <a:ext cx="287335" cy="694367"/>
            </a:xfrm>
            <a:custGeom>
              <a:rect b="b" l="l" r="r" t="t"/>
              <a:pathLst>
                <a:path extrusionOk="0" h="27375" w="11328">
                  <a:moveTo>
                    <a:pt x="11327" y="1"/>
                  </a:moveTo>
                  <a:lnTo>
                    <a:pt x="4720" y="1574"/>
                  </a:lnTo>
                  <a:lnTo>
                    <a:pt x="0" y="13971"/>
                  </a:lnTo>
                  <a:lnTo>
                    <a:pt x="3524" y="27374"/>
                  </a:lnTo>
                  <a:cubicBezTo>
                    <a:pt x="3524" y="27374"/>
                    <a:pt x="10258" y="16016"/>
                    <a:pt x="10446" y="15324"/>
                  </a:cubicBezTo>
                  <a:cubicBezTo>
                    <a:pt x="10667" y="14600"/>
                    <a:pt x="11327" y="1"/>
                    <a:pt x="11327" y="1"/>
                  </a:cubicBezTo>
                  <a:close/>
                </a:path>
              </a:pathLst>
            </a:custGeom>
            <a:solidFill>
              <a:srgbClr val="D4AB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
            <p:cNvSpPr/>
            <p:nvPr/>
          </p:nvSpPr>
          <p:spPr>
            <a:xfrm flipH="1">
              <a:off x="6847815" y="1032183"/>
              <a:ext cx="845187" cy="312091"/>
            </a:xfrm>
            <a:custGeom>
              <a:rect b="b" l="l" r="r" t="t"/>
              <a:pathLst>
                <a:path extrusionOk="0" h="12304" w="33321">
                  <a:moveTo>
                    <a:pt x="32282" y="1"/>
                  </a:moveTo>
                  <a:lnTo>
                    <a:pt x="10918" y="6419"/>
                  </a:lnTo>
                  <a:lnTo>
                    <a:pt x="0" y="8244"/>
                  </a:lnTo>
                  <a:lnTo>
                    <a:pt x="2014" y="12303"/>
                  </a:lnTo>
                  <a:lnTo>
                    <a:pt x="10478" y="9157"/>
                  </a:lnTo>
                  <a:lnTo>
                    <a:pt x="33321" y="4248"/>
                  </a:lnTo>
                  <a:cubicBezTo>
                    <a:pt x="33200" y="3905"/>
                    <a:pt x="32583" y="3789"/>
                    <a:pt x="31802" y="3789"/>
                  </a:cubicBezTo>
                  <a:cubicBezTo>
                    <a:pt x="30147" y="3789"/>
                    <a:pt x="27752" y="4311"/>
                    <a:pt x="27752" y="4311"/>
                  </a:cubicBezTo>
                  <a:lnTo>
                    <a:pt x="11359" y="7741"/>
                  </a:lnTo>
                  <a:lnTo>
                    <a:pt x="28507" y="2423"/>
                  </a:lnTo>
                  <a:cubicBezTo>
                    <a:pt x="32503" y="1102"/>
                    <a:pt x="32282" y="1"/>
                    <a:pt x="3228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
            <p:cNvSpPr/>
            <p:nvPr/>
          </p:nvSpPr>
          <p:spPr>
            <a:xfrm flipH="1">
              <a:off x="6846217" y="1051334"/>
              <a:ext cx="87002" cy="87027"/>
            </a:xfrm>
            <a:custGeom>
              <a:rect b="b" l="l" r="r" t="t"/>
              <a:pathLst>
                <a:path extrusionOk="0" h="3431" w="3430">
                  <a:moveTo>
                    <a:pt x="1699" y="1"/>
                  </a:moveTo>
                  <a:cubicBezTo>
                    <a:pt x="755" y="1"/>
                    <a:pt x="0" y="756"/>
                    <a:pt x="0" y="1700"/>
                  </a:cubicBezTo>
                  <a:cubicBezTo>
                    <a:pt x="0" y="2644"/>
                    <a:pt x="755" y="3430"/>
                    <a:pt x="1699" y="3430"/>
                  </a:cubicBezTo>
                  <a:cubicBezTo>
                    <a:pt x="2643" y="3430"/>
                    <a:pt x="3430" y="2644"/>
                    <a:pt x="3430" y="1700"/>
                  </a:cubicBezTo>
                  <a:cubicBezTo>
                    <a:pt x="3430" y="756"/>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
            <p:cNvSpPr/>
            <p:nvPr/>
          </p:nvSpPr>
          <p:spPr>
            <a:xfrm flipH="1">
              <a:off x="7436790" y="1064118"/>
              <a:ext cx="2181973" cy="3339987"/>
            </a:xfrm>
            <a:custGeom>
              <a:rect b="b" l="l" r="r" t="t"/>
              <a:pathLst>
                <a:path extrusionOk="0" h="131677" w="86023">
                  <a:moveTo>
                    <a:pt x="64840" y="0"/>
                  </a:moveTo>
                  <a:cubicBezTo>
                    <a:pt x="64832" y="0"/>
                    <a:pt x="64824" y="0"/>
                    <a:pt x="64816" y="0"/>
                  </a:cubicBezTo>
                  <a:cubicBezTo>
                    <a:pt x="62739" y="32"/>
                    <a:pt x="43578" y="14883"/>
                    <a:pt x="43011" y="16393"/>
                  </a:cubicBezTo>
                  <a:cubicBezTo>
                    <a:pt x="42445" y="17903"/>
                    <a:pt x="49052" y="44113"/>
                    <a:pt x="48863" y="46567"/>
                  </a:cubicBezTo>
                  <a:cubicBezTo>
                    <a:pt x="48675" y="49021"/>
                    <a:pt x="0" y="78283"/>
                    <a:pt x="0" y="78283"/>
                  </a:cubicBezTo>
                  <a:lnTo>
                    <a:pt x="14348" y="131677"/>
                  </a:lnTo>
                  <a:cubicBezTo>
                    <a:pt x="14348" y="131677"/>
                    <a:pt x="65099" y="54527"/>
                    <a:pt x="66043" y="53206"/>
                  </a:cubicBezTo>
                  <a:cubicBezTo>
                    <a:pt x="66987" y="51853"/>
                    <a:pt x="77905" y="34327"/>
                    <a:pt x="77905" y="34327"/>
                  </a:cubicBezTo>
                  <a:cubicBezTo>
                    <a:pt x="77747" y="30552"/>
                    <a:pt x="77181" y="23378"/>
                    <a:pt x="77181" y="23378"/>
                  </a:cubicBezTo>
                  <a:cubicBezTo>
                    <a:pt x="76992" y="22623"/>
                    <a:pt x="73594" y="16204"/>
                    <a:pt x="71518" y="15260"/>
                  </a:cubicBezTo>
                  <a:cubicBezTo>
                    <a:pt x="71293" y="15160"/>
                    <a:pt x="70991" y="15115"/>
                    <a:pt x="70629" y="15115"/>
                  </a:cubicBezTo>
                  <a:cubicBezTo>
                    <a:pt x="67590" y="15115"/>
                    <a:pt x="60379" y="18281"/>
                    <a:pt x="60379" y="18281"/>
                  </a:cubicBezTo>
                  <a:lnTo>
                    <a:pt x="67364" y="12051"/>
                  </a:lnTo>
                  <a:cubicBezTo>
                    <a:pt x="70209" y="12437"/>
                    <a:pt x="72599" y="12600"/>
                    <a:pt x="74607" y="12600"/>
                  </a:cubicBezTo>
                  <a:cubicBezTo>
                    <a:pt x="85365" y="12600"/>
                    <a:pt x="85141" y="7929"/>
                    <a:pt x="85141" y="7929"/>
                  </a:cubicBezTo>
                  <a:lnTo>
                    <a:pt x="79981" y="7520"/>
                  </a:lnTo>
                  <a:cubicBezTo>
                    <a:pt x="86022" y="7143"/>
                    <a:pt x="85078" y="4122"/>
                    <a:pt x="85078" y="4122"/>
                  </a:cubicBezTo>
                  <a:cubicBezTo>
                    <a:pt x="85078" y="4122"/>
                    <a:pt x="67029" y="0"/>
                    <a:pt x="64840" y="0"/>
                  </a:cubicBezTo>
                  <a:close/>
                </a:path>
              </a:pathLst>
            </a:custGeom>
            <a:solidFill>
              <a:srgbClr val="FBD0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
            <p:cNvSpPr/>
            <p:nvPr/>
          </p:nvSpPr>
          <p:spPr>
            <a:xfrm flipH="1">
              <a:off x="7436790" y="1073680"/>
              <a:ext cx="529165" cy="376721"/>
            </a:xfrm>
            <a:custGeom>
              <a:rect b="b" l="l" r="r" t="t"/>
              <a:pathLst>
                <a:path extrusionOk="0" fill="none" h="14852" w="20862">
                  <a:moveTo>
                    <a:pt x="2235" y="1"/>
                  </a:moveTo>
                  <a:cubicBezTo>
                    <a:pt x="7835" y="1008"/>
                    <a:pt x="19917" y="3745"/>
                    <a:pt x="19917" y="3745"/>
                  </a:cubicBezTo>
                  <a:cubicBezTo>
                    <a:pt x="19917" y="3745"/>
                    <a:pt x="20861" y="6766"/>
                    <a:pt x="14820" y="7143"/>
                  </a:cubicBezTo>
                  <a:lnTo>
                    <a:pt x="19980" y="7552"/>
                  </a:lnTo>
                  <a:cubicBezTo>
                    <a:pt x="19980" y="7552"/>
                    <a:pt x="19634" y="14852"/>
                    <a:pt x="1" y="11265"/>
                  </a:cubicBezTo>
                </a:path>
              </a:pathLst>
            </a:custGeom>
            <a:noFill/>
            <a:ln cap="rnd" cmpd="sng" w="9525">
              <a:solidFill>
                <a:srgbClr val="D4AB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
            <p:cNvSpPr/>
            <p:nvPr/>
          </p:nvSpPr>
          <p:spPr>
            <a:xfrm flipH="1">
              <a:off x="7771989" y="1793564"/>
              <a:ext cx="202742" cy="212305"/>
            </a:xfrm>
            <a:custGeom>
              <a:rect b="b" l="l" r="r" t="t"/>
              <a:pathLst>
                <a:path extrusionOk="0" h="8370" w="7993">
                  <a:moveTo>
                    <a:pt x="6954" y="0"/>
                  </a:moveTo>
                  <a:lnTo>
                    <a:pt x="1" y="2423"/>
                  </a:lnTo>
                  <a:lnTo>
                    <a:pt x="1951" y="8370"/>
                  </a:lnTo>
                  <a:lnTo>
                    <a:pt x="7993" y="3839"/>
                  </a:lnTo>
                  <a:cubicBezTo>
                    <a:pt x="7489" y="2612"/>
                    <a:pt x="7143" y="1322"/>
                    <a:pt x="6954" y="0"/>
                  </a:cubicBezTo>
                  <a:close/>
                </a:path>
              </a:pathLst>
            </a:custGeom>
            <a:solidFill>
              <a:srgbClr val="FBD0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
            <p:cNvSpPr/>
            <p:nvPr/>
          </p:nvSpPr>
          <p:spPr>
            <a:xfrm flipH="1">
              <a:off x="7641892" y="1793565"/>
              <a:ext cx="371952" cy="205938"/>
            </a:xfrm>
            <a:custGeom>
              <a:rect b="b" l="l" r="r" t="t"/>
              <a:pathLst>
                <a:path extrusionOk="0" fill="none" h="8119" w="14664">
                  <a:moveTo>
                    <a:pt x="14663" y="5569"/>
                  </a:moveTo>
                  <a:cubicBezTo>
                    <a:pt x="14663" y="5569"/>
                    <a:pt x="9346" y="8118"/>
                    <a:pt x="8528" y="0"/>
                  </a:cubicBezTo>
                  <a:lnTo>
                    <a:pt x="1" y="2958"/>
                  </a:lnTo>
                </a:path>
              </a:pathLst>
            </a:custGeom>
            <a:noFill/>
            <a:ln cap="rnd" cmpd="sng" w="9525">
              <a:solidFill>
                <a:srgbClr val="D4AB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
            <p:cNvSpPr/>
            <p:nvPr/>
          </p:nvSpPr>
          <p:spPr>
            <a:xfrm flipH="1">
              <a:off x="7704163" y="1550137"/>
              <a:ext cx="339992" cy="102982"/>
            </a:xfrm>
            <a:custGeom>
              <a:rect b="b" l="l" r="r" t="t"/>
              <a:pathLst>
                <a:path extrusionOk="0" fill="none" h="4060" w="13404">
                  <a:moveTo>
                    <a:pt x="13404" y="913"/>
                  </a:moveTo>
                  <a:cubicBezTo>
                    <a:pt x="13404" y="913"/>
                    <a:pt x="11988" y="1"/>
                    <a:pt x="11736" y="64"/>
                  </a:cubicBezTo>
                  <a:cubicBezTo>
                    <a:pt x="11516" y="127"/>
                    <a:pt x="0" y="4060"/>
                    <a:pt x="0" y="4060"/>
                  </a:cubicBezTo>
                </a:path>
              </a:pathLst>
            </a:custGeom>
            <a:noFill/>
            <a:ln cap="rnd" cmpd="sng" w="9525">
              <a:solidFill>
                <a:srgbClr val="D4AB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
            <p:cNvSpPr/>
            <p:nvPr/>
          </p:nvSpPr>
          <p:spPr>
            <a:xfrm flipH="1">
              <a:off x="7589234" y="1203778"/>
              <a:ext cx="607365" cy="190770"/>
            </a:xfrm>
            <a:custGeom>
              <a:rect b="b" l="l" r="r" t="t"/>
              <a:pathLst>
                <a:path extrusionOk="0" fill="none" h="7521" w="23945">
                  <a:moveTo>
                    <a:pt x="23945" y="2014"/>
                  </a:moveTo>
                  <a:cubicBezTo>
                    <a:pt x="23945" y="2014"/>
                    <a:pt x="9377" y="0"/>
                    <a:pt x="8748" y="630"/>
                  </a:cubicBezTo>
                  <a:cubicBezTo>
                    <a:pt x="8087" y="1291"/>
                    <a:pt x="1" y="7520"/>
                    <a:pt x="1" y="7520"/>
                  </a:cubicBezTo>
                </a:path>
              </a:pathLst>
            </a:custGeom>
            <a:noFill/>
            <a:ln cap="rnd" cmpd="sng" w="9525">
              <a:solidFill>
                <a:srgbClr val="D4AB7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
            <p:cNvSpPr/>
            <p:nvPr/>
          </p:nvSpPr>
          <p:spPr>
            <a:xfrm flipH="1">
              <a:off x="8044130" y="2286787"/>
              <a:ext cx="1110962" cy="2117318"/>
            </a:xfrm>
            <a:custGeom>
              <a:rect b="b" l="l" r="r" t="t"/>
              <a:pathLst>
                <a:path extrusionOk="0" h="83474" w="43799">
                  <a:moveTo>
                    <a:pt x="26430" y="0"/>
                  </a:moveTo>
                  <a:lnTo>
                    <a:pt x="1" y="16078"/>
                  </a:lnTo>
                  <a:lnTo>
                    <a:pt x="1" y="83474"/>
                  </a:lnTo>
                  <a:lnTo>
                    <a:pt x="43798" y="14285"/>
                  </a:lnTo>
                  <a:lnTo>
                    <a:pt x="35209" y="8086"/>
                  </a:lnTo>
                  <a:lnTo>
                    <a:pt x="27217" y="14285"/>
                  </a:lnTo>
                  <a:lnTo>
                    <a:pt x="32471" y="5821"/>
                  </a:lnTo>
                  <a:lnTo>
                    <a:pt x="264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
            <p:cNvSpPr/>
            <p:nvPr/>
          </p:nvSpPr>
          <p:spPr>
            <a:xfrm flipH="1">
              <a:off x="8357768" y="2306724"/>
              <a:ext cx="160459" cy="169235"/>
            </a:xfrm>
            <a:custGeom>
              <a:rect b="b" l="l" r="r" t="t"/>
              <a:pathLst>
                <a:path extrusionOk="0" fill="none" h="6672" w="6326">
                  <a:moveTo>
                    <a:pt x="1" y="1"/>
                  </a:moveTo>
                  <a:lnTo>
                    <a:pt x="6325" y="6671"/>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
            <p:cNvSpPr/>
            <p:nvPr/>
          </p:nvSpPr>
          <p:spPr>
            <a:xfrm flipH="1">
              <a:off x="8070459" y="2522199"/>
              <a:ext cx="231481" cy="183592"/>
            </a:xfrm>
            <a:custGeom>
              <a:rect b="b" l="l" r="r" t="t"/>
              <a:pathLst>
                <a:path extrusionOk="0" fill="none" h="7238" w="9126">
                  <a:moveTo>
                    <a:pt x="9125" y="7238"/>
                  </a:moveTo>
                  <a:lnTo>
                    <a:pt x="0" y="1"/>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
            <p:cNvSpPr/>
            <p:nvPr/>
          </p:nvSpPr>
          <p:spPr>
            <a:xfrm flipH="1">
              <a:off x="8464732" y="2649101"/>
              <a:ext cx="755015" cy="822054"/>
            </a:xfrm>
            <a:custGeom>
              <a:rect b="b" l="l" r="r" t="t"/>
              <a:pathLst>
                <a:path extrusionOk="0" fill="none" h="32409" w="29766">
                  <a:moveTo>
                    <a:pt x="29766" y="1"/>
                  </a:moveTo>
                  <a:lnTo>
                    <a:pt x="1" y="32409"/>
                  </a:ln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9" name="Google Shape;1929;p1"/>
          <p:cNvSpPr txBox="1"/>
          <p:nvPr>
            <p:ph idx="1" type="subTitle"/>
          </p:nvPr>
        </p:nvSpPr>
        <p:spPr>
          <a:xfrm>
            <a:off x="729675" y="2454044"/>
            <a:ext cx="3758400" cy="1643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500"/>
              <a:buNone/>
            </a:pPr>
            <a:r>
              <a:rPr lang="en" sz="1600">
                <a:extLst>
                  <a:ext uri="http://customooxmlschemas.google.com/">
                    <go:slidesCustomData xmlns:go="http://customooxmlschemas.google.com/" textRoundtripDataId="0"/>
                  </a:ext>
                </a:extLst>
              </a:rPr>
              <a:t>Uyen Hoang</a:t>
            </a:r>
            <a:endParaRPr sz="1600">
              <a:extLst>
                <a:ext uri="http://customooxmlschemas.google.com/">
                  <go:slidesCustomData xmlns:go="http://customooxmlschemas.google.com/" textRoundtripDataId="1"/>
                </a:ext>
              </a:extLst>
            </a:endParaRPr>
          </a:p>
          <a:p>
            <a:pPr indent="0" lvl="0" marL="0" rtl="0" algn="r">
              <a:lnSpc>
                <a:spcPct val="100000"/>
              </a:lnSpc>
              <a:spcBef>
                <a:spcPts val="0"/>
              </a:spcBef>
              <a:spcAft>
                <a:spcPts val="0"/>
              </a:spcAft>
              <a:buSzPts val="1500"/>
              <a:buNone/>
            </a:pPr>
            <a:r>
              <a:rPr lang="en" sz="1600">
                <a:extLst>
                  <a:ext uri="http://customooxmlschemas.google.com/">
                    <go:slidesCustomData xmlns:go="http://customooxmlschemas.google.com/" textRoundtripDataId="2"/>
                  </a:ext>
                </a:extLst>
              </a:rPr>
              <a:t>Ngoc Lu</a:t>
            </a:r>
            <a:endParaRPr sz="1600">
              <a:extLst>
                <a:ext uri="http://customooxmlschemas.google.com/">
                  <go:slidesCustomData xmlns:go="http://customooxmlschemas.google.com/" textRoundtripDataId="3"/>
                </a:ext>
              </a:extLst>
            </a:endParaRPr>
          </a:p>
          <a:p>
            <a:pPr indent="0" lvl="0" marL="0" rtl="0" algn="r">
              <a:lnSpc>
                <a:spcPct val="100000"/>
              </a:lnSpc>
              <a:spcBef>
                <a:spcPts val="0"/>
              </a:spcBef>
              <a:spcAft>
                <a:spcPts val="0"/>
              </a:spcAft>
              <a:buSzPts val="1500"/>
              <a:buNone/>
            </a:pPr>
            <a:r>
              <a:rPr lang="en" sz="1600">
                <a:extLst>
                  <a:ext uri="http://customooxmlschemas.google.com/">
                    <go:slidesCustomData xmlns:go="http://customooxmlschemas.google.com/" textRoundtripDataId="4"/>
                  </a:ext>
                </a:extLst>
              </a:rPr>
              <a:t>Fabiola Briseno</a:t>
            </a:r>
            <a:endParaRPr sz="1600">
              <a:extLst>
                <a:ext uri="http://customooxmlschemas.google.com/">
                  <go:slidesCustomData xmlns:go="http://customooxmlschemas.google.com/" textRoundtripDataId="5"/>
                </a:ext>
              </a:extLst>
            </a:endParaRPr>
          </a:p>
          <a:p>
            <a:pPr indent="0" lvl="0" marL="0" rtl="0" algn="r">
              <a:lnSpc>
                <a:spcPct val="100000"/>
              </a:lnSpc>
              <a:spcBef>
                <a:spcPts val="0"/>
              </a:spcBef>
              <a:spcAft>
                <a:spcPts val="0"/>
              </a:spcAft>
              <a:buSzPts val="1500"/>
              <a:buNone/>
            </a:pPr>
            <a:r>
              <a:rPr lang="en" sz="1600">
                <a:extLst>
                  <a:ext uri="http://customooxmlschemas.google.com/">
                    <go:slidesCustomData xmlns:go="http://customooxmlschemas.google.com/" textRoundtripDataId="6"/>
                  </a:ext>
                </a:extLst>
              </a:rPr>
              <a:t>Dang Minh Nhu Nguyen</a:t>
            </a:r>
            <a:endParaRPr sz="1600"/>
          </a:p>
          <a:p>
            <a:pPr indent="0" lvl="0" marL="0" rtl="0" algn="r">
              <a:lnSpc>
                <a:spcPct val="100000"/>
              </a:lnSpc>
              <a:spcBef>
                <a:spcPts val="0"/>
              </a:spcBef>
              <a:spcAft>
                <a:spcPts val="0"/>
              </a:spcAft>
              <a:buSzPts val="1500"/>
              <a:buNone/>
            </a:pPr>
            <a:r>
              <a:rPr lang="en" sz="1600"/>
              <a:t>Dr. Wendy Lee</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g102ebd997b4_2_32"/>
          <p:cNvSpPr txBox="1"/>
          <p:nvPr>
            <p:ph type="title"/>
          </p:nvPr>
        </p:nvSpPr>
        <p:spPr>
          <a:xfrm>
            <a:off x="339275" y="93349"/>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Methods</a:t>
            </a:r>
            <a:endParaRPr/>
          </a:p>
        </p:txBody>
      </p:sp>
      <p:sp>
        <p:nvSpPr>
          <p:cNvPr id="2118" name="Google Shape;2118;g102ebd997b4_2_32"/>
          <p:cNvSpPr txBox="1"/>
          <p:nvPr/>
        </p:nvSpPr>
        <p:spPr>
          <a:xfrm>
            <a:off x="0" y="-1864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2119" name="Google Shape;2119;g102ebd997b4_2_32"/>
          <p:cNvSpPr txBox="1"/>
          <p:nvPr/>
        </p:nvSpPr>
        <p:spPr>
          <a:xfrm>
            <a:off x="538163" y="685538"/>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lt1"/>
                </a:solidFill>
                <a:latin typeface="Spartan Medium"/>
                <a:ea typeface="Spartan Medium"/>
                <a:cs typeface="Spartan Medium"/>
                <a:sym typeface="Spartan Medium"/>
              </a:rPr>
              <a:t>Obtain and Prepare 16s rRNA Sequencing Data</a:t>
            </a:r>
            <a:endParaRPr sz="1500">
              <a:solidFill>
                <a:schemeClr val="lt1"/>
              </a:solidFill>
              <a:latin typeface="Spartan Medium"/>
              <a:ea typeface="Spartan Medium"/>
              <a:cs typeface="Spartan Medium"/>
              <a:sym typeface="Spartan Medium"/>
            </a:endParaRPr>
          </a:p>
        </p:txBody>
      </p:sp>
      <p:pic>
        <p:nvPicPr>
          <p:cNvPr id="2120" name="Google Shape;2120;g102ebd997b4_2_32"/>
          <p:cNvPicPr preferRelativeResize="0"/>
          <p:nvPr/>
        </p:nvPicPr>
        <p:blipFill>
          <a:blip r:embed="rId3">
            <a:alphaModFix/>
          </a:blip>
          <a:stretch>
            <a:fillRect/>
          </a:stretch>
        </p:blipFill>
        <p:spPr>
          <a:xfrm>
            <a:off x="1195600" y="1312200"/>
            <a:ext cx="1685125" cy="1000775"/>
          </a:xfrm>
          <a:prstGeom prst="rect">
            <a:avLst/>
          </a:prstGeom>
          <a:noFill/>
          <a:ln>
            <a:noFill/>
          </a:ln>
        </p:spPr>
      </p:pic>
      <p:pic>
        <p:nvPicPr>
          <p:cNvPr id="2121" name="Google Shape;2121;g102ebd997b4_2_32"/>
          <p:cNvPicPr preferRelativeResize="0"/>
          <p:nvPr/>
        </p:nvPicPr>
        <p:blipFill>
          <a:blip r:embed="rId4">
            <a:alphaModFix/>
          </a:blip>
          <a:stretch>
            <a:fillRect/>
          </a:stretch>
        </p:blipFill>
        <p:spPr>
          <a:xfrm>
            <a:off x="1195600" y="2312975"/>
            <a:ext cx="1685126" cy="2471151"/>
          </a:xfrm>
          <a:prstGeom prst="rect">
            <a:avLst/>
          </a:prstGeom>
          <a:noFill/>
          <a:ln>
            <a:noFill/>
          </a:ln>
        </p:spPr>
      </p:pic>
      <p:sp>
        <p:nvSpPr>
          <p:cNvPr id="2122" name="Google Shape;2122;g102ebd997b4_2_32"/>
          <p:cNvSpPr txBox="1"/>
          <p:nvPr>
            <p:ph idx="4294967295" type="subTitle"/>
          </p:nvPr>
        </p:nvSpPr>
        <p:spPr>
          <a:xfrm flipH="1">
            <a:off x="5084388" y="810241"/>
            <a:ext cx="1762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r>
              <a:rPr lang="en" sz="1600"/>
              <a:t>Data Quality Control</a:t>
            </a:r>
            <a:endParaRPr sz="1600"/>
          </a:p>
          <a:p>
            <a:pPr indent="0" lvl="0" marL="0" rtl="0" algn="ctr">
              <a:spcBef>
                <a:spcPts val="0"/>
              </a:spcBef>
              <a:spcAft>
                <a:spcPts val="0"/>
              </a:spcAft>
              <a:buClr>
                <a:srgbClr val="000000"/>
              </a:buClr>
              <a:buSzPts val="1500"/>
              <a:buFont typeface="Arial"/>
              <a:buNone/>
            </a:pPr>
            <a:r>
              <a:t/>
            </a:r>
            <a:endParaRPr sz="1200"/>
          </a:p>
        </p:txBody>
      </p:sp>
      <p:pic>
        <p:nvPicPr>
          <p:cNvPr id="2123" name="Google Shape;2123;g102ebd997b4_2_32"/>
          <p:cNvPicPr preferRelativeResize="0"/>
          <p:nvPr/>
        </p:nvPicPr>
        <p:blipFill>
          <a:blip r:embed="rId5">
            <a:alphaModFix/>
          </a:blip>
          <a:stretch>
            <a:fillRect/>
          </a:stretch>
        </p:blipFill>
        <p:spPr>
          <a:xfrm>
            <a:off x="3937625" y="1316938"/>
            <a:ext cx="4055749" cy="2509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g102ea754410_1_14"/>
          <p:cNvSpPr txBox="1"/>
          <p:nvPr>
            <p:ph type="title"/>
          </p:nvPr>
        </p:nvSpPr>
        <p:spPr>
          <a:xfrm>
            <a:off x="657850" y="30952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Methods</a:t>
            </a:r>
            <a:endParaRPr/>
          </a:p>
        </p:txBody>
      </p:sp>
      <p:sp>
        <p:nvSpPr>
          <p:cNvPr id="2129" name="Google Shape;2129;g102ea754410_1_14"/>
          <p:cNvSpPr txBox="1"/>
          <p:nvPr>
            <p:ph idx="4294967295" type="subTitle"/>
          </p:nvPr>
        </p:nvSpPr>
        <p:spPr>
          <a:xfrm flipH="1">
            <a:off x="1633750" y="1053128"/>
            <a:ext cx="1762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r>
              <a:rPr lang="en" sz="1600"/>
              <a:t>Sequencing Alignment</a:t>
            </a:r>
            <a:endParaRPr b="0" i="0" sz="1600" u="none" cap="none" strike="noStrike">
              <a:solidFill>
                <a:schemeClr val="lt1"/>
              </a:solidFill>
              <a:latin typeface="Spartan Medium"/>
              <a:ea typeface="Spartan Medium"/>
              <a:cs typeface="Spartan Medium"/>
              <a:sym typeface="Spartan Medium"/>
            </a:endParaRPr>
          </a:p>
        </p:txBody>
      </p:sp>
      <p:sp>
        <p:nvSpPr>
          <p:cNvPr id="2130" name="Google Shape;2130;g102ea754410_1_14"/>
          <p:cNvSpPr txBox="1"/>
          <p:nvPr/>
        </p:nvSpPr>
        <p:spPr>
          <a:xfrm>
            <a:off x="657850" y="1482625"/>
            <a:ext cx="371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rPr>
              <a:t>R</a:t>
            </a:r>
            <a:r>
              <a:rPr b="1" lang="en" sz="1200">
                <a:solidFill>
                  <a:schemeClr val="lt1"/>
                </a:solidFill>
              </a:rPr>
              <a:t>eference data files </a:t>
            </a:r>
            <a:r>
              <a:rPr lang="en" sz="1200" u="sng">
                <a:solidFill>
                  <a:schemeClr val="lt1"/>
                </a:solidFill>
                <a:latin typeface="Times New Roman"/>
                <a:ea typeface="Times New Roman"/>
                <a:cs typeface="Times New Roman"/>
                <a:sym typeface="Times New Roman"/>
              </a:rPr>
              <a:t>Silva Database Version 123</a:t>
            </a:r>
            <a:r>
              <a:rPr lang="en" sz="1200">
                <a:solidFill>
                  <a:schemeClr val="lt1"/>
                </a:solidFill>
                <a:latin typeface="Times New Roman"/>
                <a:ea typeface="Times New Roman"/>
                <a:cs typeface="Times New Roman"/>
                <a:sym typeface="Times New Roman"/>
              </a:rPr>
              <a:t> (</a:t>
            </a:r>
            <a:r>
              <a:rPr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https://www.arb-silva.de/documentation/release-123/</a:t>
            </a:r>
            <a:r>
              <a:rPr lang="en" sz="1200">
                <a:solidFill>
                  <a:schemeClr val="lt1"/>
                </a:solidFill>
                <a:latin typeface="Times New Roman"/>
                <a:ea typeface="Times New Roman"/>
                <a:cs typeface="Times New Roman"/>
                <a:sym typeface="Times New Roman"/>
              </a:rPr>
              <a:t>)</a:t>
            </a:r>
            <a:endParaRPr b="1" sz="1200">
              <a:solidFill>
                <a:schemeClr val="lt1"/>
              </a:solidFill>
            </a:endParaRPr>
          </a:p>
        </p:txBody>
      </p:sp>
      <p:sp>
        <p:nvSpPr>
          <p:cNvPr id="2131" name="Google Shape;2131;g102ea754410_1_14"/>
          <p:cNvSpPr txBox="1"/>
          <p:nvPr/>
        </p:nvSpPr>
        <p:spPr>
          <a:xfrm>
            <a:off x="213050" y="211092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p:txBody>
      </p:sp>
      <p:pic>
        <p:nvPicPr>
          <p:cNvPr id="2132" name="Google Shape;2132;g102ea754410_1_14"/>
          <p:cNvPicPr preferRelativeResize="0"/>
          <p:nvPr/>
        </p:nvPicPr>
        <p:blipFill>
          <a:blip r:embed="rId4">
            <a:alphaModFix/>
          </a:blip>
          <a:stretch>
            <a:fillRect/>
          </a:stretch>
        </p:blipFill>
        <p:spPr>
          <a:xfrm>
            <a:off x="657850" y="2110925"/>
            <a:ext cx="3857001" cy="1467325"/>
          </a:xfrm>
          <a:prstGeom prst="rect">
            <a:avLst/>
          </a:prstGeom>
          <a:noFill/>
          <a:ln>
            <a:noFill/>
          </a:ln>
        </p:spPr>
      </p:pic>
      <p:sp>
        <p:nvSpPr>
          <p:cNvPr id="2133" name="Google Shape;2133;g102ea754410_1_14"/>
          <p:cNvSpPr txBox="1"/>
          <p:nvPr/>
        </p:nvSpPr>
        <p:spPr>
          <a:xfrm>
            <a:off x="915800" y="3578250"/>
            <a:ext cx="33411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rgbClr val="333333"/>
                </a:solidFill>
                <a:highlight>
                  <a:schemeClr val="lt1"/>
                </a:highlight>
                <a:latin typeface="Times New Roman"/>
                <a:ea typeface="Times New Roman"/>
                <a:cs typeface="Times New Roman"/>
                <a:sym typeface="Times New Roman"/>
              </a:rPr>
              <a:t>Summary.seqs </a:t>
            </a:r>
            <a:r>
              <a:rPr b="1" lang="en" sz="1100">
                <a:solidFill>
                  <a:srgbClr val="333333"/>
                </a:solidFill>
                <a:highlight>
                  <a:schemeClr val="lt1"/>
                </a:highlight>
                <a:latin typeface="Times New Roman"/>
                <a:ea typeface="Times New Roman"/>
                <a:cs typeface="Times New Roman"/>
                <a:sym typeface="Times New Roman"/>
              </a:rPr>
              <a:t>for Rabbit samples</a:t>
            </a:r>
            <a:endParaRPr>
              <a:highlight>
                <a:schemeClr val="lt1"/>
              </a:highlight>
            </a:endParaRPr>
          </a:p>
        </p:txBody>
      </p:sp>
      <p:pic>
        <p:nvPicPr>
          <p:cNvPr id="2134" name="Google Shape;2134;g102ea754410_1_14"/>
          <p:cNvPicPr preferRelativeResize="0"/>
          <p:nvPr/>
        </p:nvPicPr>
        <p:blipFill>
          <a:blip r:embed="rId5">
            <a:alphaModFix/>
          </a:blip>
          <a:stretch>
            <a:fillRect/>
          </a:stretch>
        </p:blipFill>
        <p:spPr>
          <a:xfrm>
            <a:off x="4869450" y="901725"/>
            <a:ext cx="3903975" cy="3112500"/>
          </a:xfrm>
          <a:prstGeom prst="rect">
            <a:avLst/>
          </a:prstGeom>
          <a:noFill/>
          <a:ln>
            <a:noFill/>
          </a:ln>
        </p:spPr>
      </p:pic>
      <p:sp>
        <p:nvSpPr>
          <p:cNvPr id="2135" name="Google Shape;2135;g102ea754410_1_14"/>
          <p:cNvSpPr txBox="1"/>
          <p:nvPr/>
        </p:nvSpPr>
        <p:spPr>
          <a:xfrm>
            <a:off x="5321438" y="4052725"/>
            <a:ext cx="30000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100">
                <a:solidFill>
                  <a:schemeClr val="dk1"/>
                </a:solidFill>
                <a:highlight>
                  <a:schemeClr val="lt1"/>
                </a:highlight>
                <a:latin typeface="Times New Roman"/>
                <a:ea typeface="Times New Roman"/>
                <a:cs typeface="Times New Roman"/>
                <a:sym typeface="Times New Roman"/>
              </a:rPr>
              <a:t>Screen.Seqs f</a:t>
            </a:r>
            <a:r>
              <a:rPr b="1" lang="en" sz="1100">
                <a:solidFill>
                  <a:schemeClr val="dk1"/>
                </a:solidFill>
                <a:highlight>
                  <a:schemeClr val="lt1"/>
                </a:highlight>
                <a:latin typeface="Times New Roman"/>
                <a:ea typeface="Times New Roman"/>
                <a:cs typeface="Times New Roman"/>
                <a:sym typeface="Times New Roman"/>
              </a:rPr>
              <a:t>or Rabbit samples</a:t>
            </a:r>
            <a:endParaRPr>
              <a:solidFill>
                <a:schemeClr val="dk1"/>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sp>
        <p:nvSpPr>
          <p:cNvPr id="2140" name="Google Shape;2140;g102ea754410_1_38"/>
          <p:cNvSpPr txBox="1"/>
          <p:nvPr>
            <p:ph type="title"/>
          </p:nvPr>
        </p:nvSpPr>
        <p:spPr>
          <a:xfrm>
            <a:off x="370375" y="1554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Methods</a:t>
            </a:r>
            <a:endParaRPr/>
          </a:p>
        </p:txBody>
      </p:sp>
      <p:pic>
        <p:nvPicPr>
          <p:cNvPr id="2141" name="Google Shape;2141;g102ea754410_1_38"/>
          <p:cNvPicPr preferRelativeResize="0"/>
          <p:nvPr/>
        </p:nvPicPr>
        <p:blipFill>
          <a:blip r:embed="rId3">
            <a:alphaModFix/>
          </a:blip>
          <a:stretch>
            <a:fillRect/>
          </a:stretch>
        </p:blipFill>
        <p:spPr>
          <a:xfrm>
            <a:off x="231650" y="1025013"/>
            <a:ext cx="4055476" cy="1669075"/>
          </a:xfrm>
          <a:prstGeom prst="rect">
            <a:avLst/>
          </a:prstGeom>
          <a:noFill/>
          <a:ln>
            <a:noFill/>
          </a:ln>
        </p:spPr>
      </p:pic>
      <p:sp>
        <p:nvSpPr>
          <p:cNvPr id="2142" name="Google Shape;2142;g102ea754410_1_38"/>
          <p:cNvSpPr txBox="1"/>
          <p:nvPr/>
        </p:nvSpPr>
        <p:spPr>
          <a:xfrm>
            <a:off x="1007138" y="2871863"/>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333333"/>
                </a:solidFill>
                <a:highlight>
                  <a:schemeClr val="lt1"/>
                </a:highlight>
                <a:latin typeface="Times New Roman"/>
                <a:ea typeface="Times New Roman"/>
                <a:cs typeface="Times New Roman"/>
                <a:sym typeface="Times New Roman"/>
              </a:rPr>
              <a:t>Pre.clustering </a:t>
            </a:r>
            <a:r>
              <a:rPr b="1" lang="en">
                <a:solidFill>
                  <a:srgbClr val="333333"/>
                </a:solidFill>
                <a:highlight>
                  <a:schemeClr val="lt1"/>
                </a:highlight>
                <a:latin typeface="Times New Roman"/>
                <a:ea typeface="Times New Roman"/>
                <a:cs typeface="Times New Roman"/>
                <a:sym typeface="Times New Roman"/>
              </a:rPr>
              <a:t>for Rabbit samples</a:t>
            </a:r>
            <a:endParaRPr>
              <a:highlight>
                <a:schemeClr val="lt1"/>
              </a:highlight>
            </a:endParaRPr>
          </a:p>
        </p:txBody>
      </p:sp>
      <p:pic>
        <p:nvPicPr>
          <p:cNvPr id="2143" name="Google Shape;2143;g102ea754410_1_38"/>
          <p:cNvPicPr preferRelativeResize="0"/>
          <p:nvPr/>
        </p:nvPicPr>
        <p:blipFill>
          <a:blip r:embed="rId4">
            <a:alphaModFix/>
          </a:blip>
          <a:stretch>
            <a:fillRect/>
          </a:stretch>
        </p:blipFill>
        <p:spPr>
          <a:xfrm>
            <a:off x="4489025" y="747675"/>
            <a:ext cx="4502574" cy="2801724"/>
          </a:xfrm>
          <a:prstGeom prst="rect">
            <a:avLst/>
          </a:prstGeom>
          <a:noFill/>
          <a:ln>
            <a:noFill/>
          </a:ln>
        </p:spPr>
      </p:pic>
      <p:sp>
        <p:nvSpPr>
          <p:cNvPr id="2144" name="Google Shape;2144;g102ea754410_1_38"/>
          <p:cNvSpPr txBox="1"/>
          <p:nvPr/>
        </p:nvSpPr>
        <p:spPr>
          <a:xfrm>
            <a:off x="5240313" y="3667275"/>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333333"/>
                </a:solidFill>
                <a:highlight>
                  <a:schemeClr val="lt1"/>
                </a:highlight>
                <a:latin typeface="Times New Roman"/>
                <a:ea typeface="Times New Roman"/>
                <a:cs typeface="Times New Roman"/>
                <a:sym typeface="Times New Roman"/>
              </a:rPr>
              <a:t>Classify</a:t>
            </a:r>
            <a:r>
              <a:rPr b="1" lang="en" sz="1600">
                <a:solidFill>
                  <a:srgbClr val="333333"/>
                </a:solidFill>
                <a:highlight>
                  <a:schemeClr val="lt1"/>
                </a:highlight>
                <a:latin typeface="Times New Roman"/>
                <a:ea typeface="Times New Roman"/>
                <a:cs typeface="Times New Roman"/>
                <a:sym typeface="Times New Roman"/>
              </a:rPr>
              <a:t>.seqs for Rabbit samples</a:t>
            </a:r>
            <a:endParaRPr sz="1600">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g104b5d045ad_0_149"/>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solidFill>
                  <a:schemeClr val="accent3"/>
                </a:solidFill>
              </a:rPr>
              <a:t> </a:t>
            </a:r>
            <a:r>
              <a:rPr lang="en"/>
              <a:t>Methods</a:t>
            </a:r>
            <a:endParaRPr/>
          </a:p>
        </p:txBody>
      </p:sp>
      <p:sp>
        <p:nvSpPr>
          <p:cNvPr id="2150" name="Google Shape;2150;g104b5d045ad_0_149"/>
          <p:cNvSpPr/>
          <p:nvPr/>
        </p:nvSpPr>
        <p:spPr>
          <a:xfrm>
            <a:off x="4367633" y="1725763"/>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g104b5d045ad_0_149"/>
          <p:cNvSpPr txBox="1"/>
          <p:nvPr>
            <p:ph idx="4294967295" type="title"/>
          </p:nvPr>
        </p:nvSpPr>
        <p:spPr>
          <a:xfrm flipH="1">
            <a:off x="1984850" y="1891817"/>
            <a:ext cx="1762200" cy="47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solidFill>
                  <a:schemeClr val="lt2"/>
                </a:solidFill>
              </a:rPr>
              <a:t>05</a:t>
            </a:r>
            <a:endParaRPr sz="3400">
              <a:solidFill>
                <a:schemeClr val="lt2"/>
              </a:solidFill>
            </a:endParaRPr>
          </a:p>
        </p:txBody>
      </p:sp>
      <p:sp>
        <p:nvSpPr>
          <p:cNvPr id="2152" name="Google Shape;2152;g104b5d045ad_0_149"/>
          <p:cNvSpPr txBox="1"/>
          <p:nvPr>
            <p:ph idx="4294967295" type="title"/>
          </p:nvPr>
        </p:nvSpPr>
        <p:spPr>
          <a:xfrm flipH="1">
            <a:off x="3971483" y="2533067"/>
            <a:ext cx="1762200" cy="47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solidFill>
                  <a:schemeClr val="accent3"/>
                </a:solidFill>
              </a:rPr>
              <a:t>06</a:t>
            </a:r>
            <a:endParaRPr sz="3400">
              <a:solidFill>
                <a:schemeClr val="accent3"/>
              </a:solidFill>
            </a:endParaRPr>
          </a:p>
        </p:txBody>
      </p:sp>
      <p:sp>
        <p:nvSpPr>
          <p:cNvPr id="2153" name="Google Shape;2153;g104b5d045ad_0_149"/>
          <p:cNvSpPr/>
          <p:nvPr/>
        </p:nvSpPr>
        <p:spPr>
          <a:xfrm>
            <a:off x="2472050" y="1037691"/>
            <a:ext cx="807300" cy="807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g104b5d045ad_0_149"/>
          <p:cNvSpPr/>
          <p:nvPr/>
        </p:nvSpPr>
        <p:spPr>
          <a:xfrm>
            <a:off x="6223117" y="910041"/>
            <a:ext cx="807300" cy="807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55" name="Google Shape;2155;g104b5d045ad_0_149"/>
          <p:cNvGrpSpPr/>
          <p:nvPr/>
        </p:nvGrpSpPr>
        <p:grpSpPr>
          <a:xfrm>
            <a:off x="1385950" y="1384188"/>
            <a:ext cx="4908700" cy="745328"/>
            <a:chOff x="2117650" y="1805138"/>
            <a:chExt cx="4908700" cy="745328"/>
          </a:xfrm>
        </p:grpSpPr>
        <p:cxnSp>
          <p:nvCxnSpPr>
            <p:cNvPr id="2156" name="Google Shape;2156;g104b5d045ad_0_149"/>
            <p:cNvCxnSpPr/>
            <p:nvPr/>
          </p:nvCxnSpPr>
          <p:spPr>
            <a:xfrm flipH="1" rot="10800000">
              <a:off x="2117650" y="1805266"/>
              <a:ext cx="1098000" cy="745200"/>
            </a:xfrm>
            <a:prstGeom prst="curvedConnector3">
              <a:avLst>
                <a:gd fmla="val 50002" name="adj1"/>
              </a:avLst>
            </a:prstGeom>
            <a:noFill/>
            <a:ln cap="flat" cmpd="sng" w="28575">
              <a:solidFill>
                <a:schemeClr val="lt2"/>
              </a:solidFill>
              <a:prstDash val="solid"/>
              <a:round/>
              <a:headEnd len="sm" w="sm" type="none"/>
              <a:tailEnd len="sm" w="sm" type="none"/>
            </a:ln>
          </p:spPr>
        </p:cxnSp>
        <p:cxnSp>
          <p:nvCxnSpPr>
            <p:cNvPr id="2157" name="Google Shape;2157;g104b5d045ad_0_149"/>
            <p:cNvCxnSpPr/>
            <p:nvPr/>
          </p:nvCxnSpPr>
          <p:spPr>
            <a:xfrm>
              <a:off x="4022983" y="1805138"/>
              <a:ext cx="1098000" cy="745200"/>
            </a:xfrm>
            <a:prstGeom prst="curvedConnector3">
              <a:avLst>
                <a:gd fmla="val 50002" name="adj1"/>
              </a:avLst>
            </a:prstGeom>
            <a:noFill/>
            <a:ln cap="flat" cmpd="sng" w="28575">
              <a:solidFill>
                <a:schemeClr val="accent3"/>
              </a:solidFill>
              <a:prstDash val="solid"/>
              <a:round/>
              <a:headEnd len="sm" w="sm" type="none"/>
              <a:tailEnd len="sm" w="sm" type="none"/>
            </a:ln>
          </p:spPr>
        </p:cxnSp>
        <p:cxnSp>
          <p:nvCxnSpPr>
            <p:cNvPr id="2158" name="Google Shape;2158;g104b5d045ad_0_149"/>
            <p:cNvCxnSpPr/>
            <p:nvPr/>
          </p:nvCxnSpPr>
          <p:spPr>
            <a:xfrm flipH="1">
              <a:off x="5928350" y="1805138"/>
              <a:ext cx="1098000" cy="745200"/>
            </a:xfrm>
            <a:prstGeom prst="curvedConnector3">
              <a:avLst>
                <a:gd fmla="val 50002" name="adj1"/>
              </a:avLst>
            </a:prstGeom>
            <a:noFill/>
            <a:ln cap="flat" cmpd="sng" w="28575">
              <a:solidFill>
                <a:schemeClr val="accent5"/>
              </a:solidFill>
              <a:prstDash val="solid"/>
              <a:round/>
              <a:headEnd len="sm" w="sm" type="none"/>
              <a:tailEnd len="sm" w="sm" type="none"/>
            </a:ln>
          </p:spPr>
        </p:cxnSp>
      </p:grpSp>
      <p:sp>
        <p:nvSpPr>
          <p:cNvPr id="2159" name="Google Shape;2159;g104b5d045ad_0_149"/>
          <p:cNvSpPr txBox="1"/>
          <p:nvPr>
            <p:ph idx="4294967295" type="title"/>
          </p:nvPr>
        </p:nvSpPr>
        <p:spPr>
          <a:xfrm flipH="1">
            <a:off x="5795492" y="1747042"/>
            <a:ext cx="1762200" cy="47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solidFill>
                  <a:schemeClr val="accent5"/>
                </a:solidFill>
              </a:rPr>
              <a:t>07</a:t>
            </a:r>
            <a:endParaRPr sz="3400">
              <a:solidFill>
                <a:schemeClr val="accent5"/>
              </a:solidFill>
            </a:endParaRPr>
          </a:p>
        </p:txBody>
      </p:sp>
      <p:sp>
        <p:nvSpPr>
          <p:cNvPr id="2160" name="Google Shape;2160;g104b5d045ad_0_149"/>
          <p:cNvSpPr txBox="1"/>
          <p:nvPr>
            <p:ph idx="4294967295" type="subTitle"/>
          </p:nvPr>
        </p:nvSpPr>
        <p:spPr>
          <a:xfrm flipH="1">
            <a:off x="3849975" y="3122250"/>
            <a:ext cx="2005200" cy="11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r>
              <a:rPr lang="en" sz="1600"/>
              <a:t>KRONA Visualization</a:t>
            </a:r>
            <a:endParaRPr sz="1600"/>
          </a:p>
          <a:p>
            <a:pPr indent="0" lvl="0" marL="0" rtl="0" algn="ctr">
              <a:spcBef>
                <a:spcPts val="0"/>
              </a:spcBef>
              <a:spcAft>
                <a:spcPts val="0"/>
              </a:spcAft>
              <a:buClr>
                <a:srgbClr val="000000"/>
              </a:buClr>
              <a:buSzPts val="1500"/>
              <a:buFont typeface="Arial"/>
              <a:buNone/>
            </a:pPr>
            <a:r>
              <a:t/>
            </a:r>
            <a:endParaRPr sz="1200"/>
          </a:p>
          <a:p>
            <a:pPr indent="0" lvl="0" marL="0" rtl="0" algn="ctr">
              <a:spcBef>
                <a:spcPts val="0"/>
              </a:spcBef>
              <a:spcAft>
                <a:spcPts val="0"/>
              </a:spcAft>
              <a:buClr>
                <a:srgbClr val="000000"/>
              </a:buClr>
              <a:buSzPts val="1500"/>
              <a:buFont typeface="Arial"/>
              <a:buNone/>
            </a:pPr>
            <a:r>
              <a:rPr b="1" lang="en" sz="1200">
                <a:latin typeface="Times New Roman"/>
                <a:ea typeface="Times New Roman"/>
                <a:cs typeface="Times New Roman"/>
                <a:sym typeface="Times New Roman"/>
              </a:rPr>
              <a:t>Taxonomy-to-Krona</a:t>
            </a:r>
            <a:endParaRPr b="1" sz="1200">
              <a:latin typeface="Times New Roman"/>
              <a:ea typeface="Times New Roman"/>
              <a:cs typeface="Times New Roman"/>
              <a:sym typeface="Times New Roman"/>
            </a:endParaRPr>
          </a:p>
          <a:p>
            <a:pPr indent="0" lvl="0" marL="0" rtl="0" algn="ctr">
              <a:spcBef>
                <a:spcPts val="0"/>
              </a:spcBef>
              <a:spcAft>
                <a:spcPts val="0"/>
              </a:spcAft>
              <a:buClr>
                <a:srgbClr val="000000"/>
              </a:buClr>
              <a:buSzPts val="1500"/>
              <a:buFont typeface="Arial"/>
              <a:buNone/>
            </a:pPr>
            <a:r>
              <a:rPr b="1" lang="en" sz="1200">
                <a:latin typeface="Times New Roman"/>
                <a:ea typeface="Times New Roman"/>
                <a:cs typeface="Times New Roman"/>
                <a:sym typeface="Times New Roman"/>
              </a:rPr>
              <a:t>Krona pie chart</a:t>
            </a:r>
            <a:endParaRPr b="1" sz="1200">
              <a:latin typeface="Times New Roman"/>
              <a:ea typeface="Times New Roman"/>
              <a:cs typeface="Times New Roman"/>
              <a:sym typeface="Times New Roman"/>
            </a:endParaRPr>
          </a:p>
        </p:txBody>
      </p:sp>
      <p:sp>
        <p:nvSpPr>
          <p:cNvPr id="2161" name="Google Shape;2161;g104b5d045ad_0_149"/>
          <p:cNvSpPr txBox="1"/>
          <p:nvPr>
            <p:ph idx="4294967295" type="subTitle"/>
          </p:nvPr>
        </p:nvSpPr>
        <p:spPr>
          <a:xfrm flipH="1">
            <a:off x="1984850" y="2509642"/>
            <a:ext cx="1762200" cy="172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r>
              <a:rPr lang="en" sz="1600"/>
              <a:t>OTU Clustering</a:t>
            </a:r>
            <a:endParaRPr sz="1600"/>
          </a:p>
          <a:p>
            <a:pPr indent="0" lvl="0" marL="0" rtl="0" algn="ctr">
              <a:spcBef>
                <a:spcPts val="0"/>
              </a:spcBef>
              <a:spcAft>
                <a:spcPts val="0"/>
              </a:spcAft>
              <a:buClr>
                <a:srgbClr val="000000"/>
              </a:buClr>
              <a:buSzPts val="1500"/>
              <a:buFont typeface="Arial"/>
              <a:buNone/>
            </a:pPr>
            <a:r>
              <a:t/>
            </a:r>
            <a:endParaRPr sz="1200"/>
          </a:p>
          <a:p>
            <a:pPr indent="0" lvl="0" marL="0" rtl="0" algn="ctr">
              <a:spcBef>
                <a:spcPts val="0"/>
              </a:spcBef>
              <a:spcAft>
                <a:spcPts val="0"/>
              </a:spcAft>
              <a:buNone/>
            </a:pPr>
            <a:r>
              <a:rPr b="1" lang="en" sz="1200">
                <a:latin typeface="Times New Roman"/>
                <a:ea typeface="Times New Roman"/>
                <a:cs typeface="Times New Roman"/>
                <a:sym typeface="Times New Roman"/>
              </a:rPr>
              <a:t>Cluster.split</a:t>
            </a:r>
            <a:endParaRPr b="1" sz="1200">
              <a:latin typeface="Times New Roman"/>
              <a:ea typeface="Times New Roman"/>
              <a:cs typeface="Times New Roman"/>
              <a:sym typeface="Times New Roman"/>
            </a:endParaRPr>
          </a:p>
          <a:p>
            <a:pPr indent="0" lvl="0" marL="0" rtl="0" algn="ctr">
              <a:spcBef>
                <a:spcPts val="0"/>
              </a:spcBef>
              <a:spcAft>
                <a:spcPts val="0"/>
              </a:spcAft>
              <a:buNone/>
            </a:pPr>
            <a:r>
              <a:rPr b="1" lang="en" sz="1200">
                <a:latin typeface="Times New Roman"/>
                <a:ea typeface="Times New Roman"/>
                <a:cs typeface="Times New Roman"/>
                <a:sym typeface="Times New Roman"/>
              </a:rPr>
              <a:t>Make.shared</a:t>
            </a:r>
            <a:endParaRPr b="1" sz="1200">
              <a:latin typeface="Times New Roman"/>
              <a:ea typeface="Times New Roman"/>
              <a:cs typeface="Times New Roman"/>
              <a:sym typeface="Times New Roman"/>
            </a:endParaRPr>
          </a:p>
          <a:p>
            <a:pPr indent="0" lvl="0" marL="0" rtl="0" algn="ctr">
              <a:spcBef>
                <a:spcPts val="0"/>
              </a:spcBef>
              <a:spcAft>
                <a:spcPts val="0"/>
              </a:spcAft>
              <a:buNone/>
            </a:pPr>
            <a:r>
              <a:rPr b="1" lang="en" sz="1200">
                <a:latin typeface="Times New Roman"/>
                <a:ea typeface="Times New Roman"/>
                <a:cs typeface="Times New Roman"/>
                <a:sym typeface="Times New Roman"/>
              </a:rPr>
              <a:t>Classify.otu</a:t>
            </a:r>
            <a:endParaRPr b="1" sz="1200">
              <a:latin typeface="Times New Roman"/>
              <a:ea typeface="Times New Roman"/>
              <a:cs typeface="Times New Roman"/>
              <a:sym typeface="Times New Roman"/>
            </a:endParaRPr>
          </a:p>
          <a:p>
            <a:pPr indent="0" lvl="0" marL="0" rtl="0" algn="ctr">
              <a:spcBef>
                <a:spcPts val="0"/>
              </a:spcBef>
              <a:spcAft>
                <a:spcPts val="0"/>
              </a:spcAft>
              <a:buNone/>
            </a:pPr>
            <a:r>
              <a:rPr b="1" lang="en" sz="1200">
                <a:latin typeface="Times New Roman"/>
                <a:ea typeface="Times New Roman"/>
                <a:cs typeface="Times New Roman"/>
                <a:sym typeface="Times New Roman"/>
              </a:rPr>
              <a:t>Count.group</a:t>
            </a:r>
            <a:endParaRPr b="1" sz="1200">
              <a:latin typeface="Times New Roman"/>
              <a:ea typeface="Times New Roman"/>
              <a:cs typeface="Times New Roman"/>
              <a:sym typeface="Times New Roman"/>
            </a:endParaRPr>
          </a:p>
          <a:p>
            <a:pPr indent="0" lvl="0" marL="0" rtl="0" algn="ctr">
              <a:spcBef>
                <a:spcPts val="0"/>
              </a:spcBef>
              <a:spcAft>
                <a:spcPts val="0"/>
              </a:spcAft>
              <a:buNone/>
            </a:pPr>
            <a:r>
              <a:rPr b="1" lang="en" sz="1200">
                <a:latin typeface="Times New Roman"/>
                <a:ea typeface="Times New Roman"/>
                <a:cs typeface="Times New Roman"/>
                <a:sym typeface="Times New Roman"/>
              </a:rPr>
              <a:t>Sub.sample</a:t>
            </a:r>
            <a:endParaRPr sz="1200"/>
          </a:p>
          <a:p>
            <a:pPr indent="0" lvl="0" marL="0" rtl="0" algn="ctr">
              <a:spcBef>
                <a:spcPts val="0"/>
              </a:spcBef>
              <a:spcAft>
                <a:spcPts val="0"/>
              </a:spcAft>
              <a:buClr>
                <a:srgbClr val="000000"/>
              </a:buClr>
              <a:buSzPts val="1500"/>
              <a:buFont typeface="Arial"/>
              <a:buNone/>
            </a:pPr>
            <a:r>
              <a:t/>
            </a:r>
            <a:endParaRPr sz="1200"/>
          </a:p>
        </p:txBody>
      </p:sp>
      <p:sp>
        <p:nvSpPr>
          <p:cNvPr id="2162" name="Google Shape;2162;g104b5d045ad_0_149"/>
          <p:cNvSpPr txBox="1"/>
          <p:nvPr>
            <p:ph idx="4294967295" type="subTitle"/>
          </p:nvPr>
        </p:nvSpPr>
        <p:spPr>
          <a:xfrm flipH="1">
            <a:off x="5795500" y="2372541"/>
            <a:ext cx="1762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r>
              <a:rPr lang="en" sz="1600"/>
              <a:t>Analyze Results</a:t>
            </a:r>
            <a:endParaRPr b="0" i="0" sz="1600" u="none" cap="none" strike="noStrike">
              <a:solidFill>
                <a:schemeClr val="lt1"/>
              </a:solidFill>
              <a:latin typeface="Spartan Medium"/>
              <a:ea typeface="Spartan Medium"/>
              <a:cs typeface="Spartan Medium"/>
              <a:sym typeface="Spartan Medium"/>
            </a:endParaRPr>
          </a:p>
        </p:txBody>
      </p:sp>
      <p:grpSp>
        <p:nvGrpSpPr>
          <p:cNvPr id="2163" name="Google Shape;2163;g104b5d045ad_0_149"/>
          <p:cNvGrpSpPr/>
          <p:nvPr/>
        </p:nvGrpSpPr>
        <p:grpSpPr>
          <a:xfrm>
            <a:off x="4594710" y="1953416"/>
            <a:ext cx="353145" cy="351997"/>
            <a:chOff x="852385" y="1510916"/>
            <a:chExt cx="353145" cy="351997"/>
          </a:xfrm>
        </p:grpSpPr>
        <p:sp>
          <p:nvSpPr>
            <p:cNvPr id="2164" name="Google Shape;2164;g104b5d045ad_0_149"/>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Arial"/>
                <a:ea typeface="Arial"/>
                <a:cs typeface="Arial"/>
                <a:sym typeface="Arial"/>
              </a:endParaRPr>
            </a:p>
          </p:txBody>
        </p:sp>
        <p:sp>
          <p:nvSpPr>
            <p:cNvPr id="2165" name="Google Shape;2165;g104b5d045ad_0_149"/>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Arial"/>
                <a:ea typeface="Arial"/>
                <a:cs typeface="Arial"/>
                <a:sym typeface="Arial"/>
              </a:endParaRPr>
            </a:p>
          </p:txBody>
        </p:sp>
        <p:sp>
          <p:nvSpPr>
            <p:cNvPr id="2166" name="Google Shape;2166;g104b5d045ad_0_149"/>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2F2F2"/>
                </a:solidFill>
                <a:latin typeface="Arial"/>
                <a:ea typeface="Arial"/>
                <a:cs typeface="Arial"/>
                <a:sym typeface="Arial"/>
              </a:endParaRPr>
            </a:p>
          </p:txBody>
        </p:sp>
      </p:grpSp>
      <p:grpSp>
        <p:nvGrpSpPr>
          <p:cNvPr id="2167" name="Google Shape;2167;g104b5d045ad_0_149"/>
          <p:cNvGrpSpPr/>
          <p:nvPr/>
        </p:nvGrpSpPr>
        <p:grpSpPr>
          <a:xfrm>
            <a:off x="6448681" y="1180884"/>
            <a:ext cx="356196" cy="265631"/>
            <a:chOff x="5216456" y="3725484"/>
            <a:chExt cx="356196" cy="265631"/>
          </a:xfrm>
        </p:grpSpPr>
        <p:sp>
          <p:nvSpPr>
            <p:cNvPr id="2168" name="Google Shape;2168;g104b5d045ad_0_149"/>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sp>
          <p:nvSpPr>
            <p:cNvPr id="2169" name="Google Shape;2169;g104b5d045ad_0_149"/>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highlight>
                  <a:schemeClr val="lt1"/>
                </a:highlight>
                <a:latin typeface="Arial"/>
                <a:ea typeface="Arial"/>
                <a:cs typeface="Arial"/>
                <a:sym typeface="Arial"/>
              </a:endParaRPr>
            </a:p>
          </p:txBody>
        </p:sp>
      </p:grpSp>
      <p:grpSp>
        <p:nvGrpSpPr>
          <p:cNvPr id="2170" name="Google Shape;2170;g104b5d045ad_0_149"/>
          <p:cNvGrpSpPr/>
          <p:nvPr/>
        </p:nvGrpSpPr>
        <p:grpSpPr>
          <a:xfrm>
            <a:off x="2771010" y="1257964"/>
            <a:ext cx="209383" cy="366778"/>
            <a:chOff x="6275635" y="4282651"/>
            <a:chExt cx="209383" cy="366778"/>
          </a:xfrm>
        </p:grpSpPr>
        <p:sp>
          <p:nvSpPr>
            <p:cNvPr id="2171" name="Google Shape;2171;g104b5d045ad_0_149"/>
            <p:cNvSpPr/>
            <p:nvPr/>
          </p:nvSpPr>
          <p:spPr>
            <a:xfrm>
              <a:off x="6275635" y="4282651"/>
              <a:ext cx="89162" cy="366778"/>
            </a:xfrm>
            <a:custGeom>
              <a:rect b="b" l="l" r="r" t="t"/>
              <a:pathLst>
                <a:path extrusionOk="0" h="11514" w="2799">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g104b5d045ad_0_149"/>
            <p:cNvSpPr/>
            <p:nvPr/>
          </p:nvSpPr>
          <p:spPr>
            <a:xfrm>
              <a:off x="6395474" y="4282651"/>
              <a:ext cx="89544" cy="366778"/>
            </a:xfrm>
            <a:custGeom>
              <a:rect b="b" l="l" r="r" t="t"/>
              <a:pathLst>
                <a:path extrusionOk="0" h="11514" w="2811">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g102ebd997b4_2_67"/>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Methods</a:t>
            </a:r>
            <a:endParaRPr/>
          </a:p>
        </p:txBody>
      </p:sp>
      <p:pic>
        <p:nvPicPr>
          <p:cNvPr id="2178" name="Google Shape;2178;g102ebd997b4_2_67"/>
          <p:cNvPicPr preferRelativeResize="0"/>
          <p:nvPr/>
        </p:nvPicPr>
        <p:blipFill>
          <a:blip r:embed="rId3">
            <a:alphaModFix/>
          </a:blip>
          <a:stretch>
            <a:fillRect/>
          </a:stretch>
        </p:blipFill>
        <p:spPr>
          <a:xfrm>
            <a:off x="1360002" y="1353562"/>
            <a:ext cx="2330159" cy="1820775"/>
          </a:xfrm>
          <a:prstGeom prst="rect">
            <a:avLst/>
          </a:prstGeom>
          <a:noFill/>
          <a:ln>
            <a:noFill/>
          </a:ln>
        </p:spPr>
      </p:pic>
      <p:pic>
        <p:nvPicPr>
          <p:cNvPr id="2179" name="Google Shape;2179;g102ebd997b4_2_67"/>
          <p:cNvPicPr preferRelativeResize="0"/>
          <p:nvPr/>
        </p:nvPicPr>
        <p:blipFill>
          <a:blip r:embed="rId4">
            <a:alphaModFix/>
          </a:blip>
          <a:stretch>
            <a:fillRect/>
          </a:stretch>
        </p:blipFill>
        <p:spPr>
          <a:xfrm>
            <a:off x="5024900" y="1322875"/>
            <a:ext cx="2429950" cy="1898750"/>
          </a:xfrm>
          <a:prstGeom prst="rect">
            <a:avLst/>
          </a:prstGeom>
          <a:noFill/>
          <a:ln>
            <a:noFill/>
          </a:ln>
        </p:spPr>
      </p:pic>
      <p:sp>
        <p:nvSpPr>
          <p:cNvPr id="2180" name="Google Shape;2180;g102ebd997b4_2_67"/>
          <p:cNvSpPr txBox="1"/>
          <p:nvPr/>
        </p:nvSpPr>
        <p:spPr>
          <a:xfrm>
            <a:off x="803102" y="3174325"/>
            <a:ext cx="356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highlight>
                  <a:schemeClr val="lt1"/>
                </a:highlight>
                <a:latin typeface="Times New Roman"/>
                <a:ea typeface="Times New Roman"/>
                <a:cs typeface="Times New Roman"/>
                <a:sym typeface="Times New Roman"/>
              </a:rPr>
              <a:t>Identifying smallest sample at Count.groups (Human Blood sample)</a:t>
            </a:r>
            <a:endParaRPr>
              <a:solidFill>
                <a:schemeClr val="dk2"/>
              </a:solidFill>
              <a:highlight>
                <a:schemeClr val="lt1"/>
              </a:highlight>
              <a:latin typeface="Times New Roman"/>
              <a:ea typeface="Times New Roman"/>
              <a:cs typeface="Times New Roman"/>
              <a:sym typeface="Times New Roman"/>
            </a:endParaRPr>
          </a:p>
        </p:txBody>
      </p:sp>
      <p:sp>
        <p:nvSpPr>
          <p:cNvPr id="2181" name="Google Shape;2181;g102ebd997b4_2_67"/>
          <p:cNvSpPr txBox="1"/>
          <p:nvPr/>
        </p:nvSpPr>
        <p:spPr>
          <a:xfrm>
            <a:off x="4743125" y="3221613"/>
            <a:ext cx="3469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highlight>
                  <a:schemeClr val="lt1"/>
                </a:highlight>
                <a:latin typeface="Times New Roman"/>
                <a:ea typeface="Times New Roman"/>
                <a:cs typeface="Times New Roman"/>
                <a:sym typeface="Times New Roman"/>
              </a:rPr>
              <a:t>Run Count.groups again with the share file from Sub.sample </a:t>
            </a:r>
            <a:endParaRPr>
              <a:solidFill>
                <a:schemeClr val="dk2"/>
              </a:solidFill>
              <a:highlight>
                <a:schemeClr val="lt1"/>
              </a:highlight>
              <a:latin typeface="Times New Roman"/>
              <a:ea typeface="Times New Roman"/>
              <a:cs typeface="Times New Roman"/>
              <a:sym typeface="Times New Roman"/>
            </a:endParaRPr>
          </a:p>
          <a:p>
            <a:pPr indent="0" lvl="0" marL="0" rtl="0" algn="ctr">
              <a:spcBef>
                <a:spcPts val="0"/>
              </a:spcBef>
              <a:spcAft>
                <a:spcPts val="0"/>
              </a:spcAft>
              <a:buNone/>
            </a:pPr>
            <a:r>
              <a:rPr lang="en">
                <a:solidFill>
                  <a:schemeClr val="dk2"/>
                </a:solidFill>
                <a:highlight>
                  <a:schemeClr val="lt1"/>
                </a:highlight>
                <a:latin typeface="Times New Roman"/>
                <a:ea typeface="Times New Roman"/>
                <a:cs typeface="Times New Roman"/>
                <a:sym typeface="Times New Roman"/>
              </a:rPr>
              <a:t>(Human Blood sample)</a:t>
            </a:r>
            <a:endParaRPr>
              <a:solidFill>
                <a:schemeClr val="dk2"/>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5" name="Shape 2185"/>
        <p:cNvGrpSpPr/>
        <p:nvPr/>
      </p:nvGrpSpPr>
      <p:grpSpPr>
        <a:xfrm>
          <a:off x="0" y="0"/>
          <a:ext cx="0" cy="0"/>
          <a:chOff x="0" y="0"/>
          <a:chExt cx="0" cy="0"/>
        </a:xfrm>
      </p:grpSpPr>
      <p:sp>
        <p:nvSpPr>
          <p:cNvPr id="2186" name="Google Shape;2186;g102ebd997b4_2_98"/>
          <p:cNvSpPr txBox="1"/>
          <p:nvPr>
            <p:ph type="title"/>
          </p:nvPr>
        </p:nvSpPr>
        <p:spPr>
          <a:xfrm>
            <a:off x="1428150" y="1421475"/>
            <a:ext cx="6287700" cy="238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solidFill>
                  <a:schemeClr val="accent4"/>
                </a:solidFill>
              </a:rPr>
              <a:t>Results</a:t>
            </a:r>
            <a:endParaRPr sz="5500">
              <a:solidFill>
                <a:schemeClr val="accent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0" name="Shape 2190"/>
        <p:cNvGrpSpPr/>
        <p:nvPr/>
      </p:nvGrpSpPr>
      <p:grpSpPr>
        <a:xfrm>
          <a:off x="0" y="0"/>
          <a:ext cx="0" cy="0"/>
          <a:chOff x="0" y="0"/>
          <a:chExt cx="0" cy="0"/>
        </a:xfrm>
      </p:grpSpPr>
      <p:sp>
        <p:nvSpPr>
          <p:cNvPr id="2191" name="Google Shape;2191;g104b5d045ad_0_246"/>
          <p:cNvSpPr txBox="1"/>
          <p:nvPr>
            <p:ph type="title"/>
          </p:nvPr>
        </p:nvSpPr>
        <p:spPr>
          <a:xfrm>
            <a:off x="720000" y="3295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Results - Unfed</a:t>
            </a:r>
            <a:endParaRPr/>
          </a:p>
        </p:txBody>
      </p:sp>
      <p:sp>
        <p:nvSpPr>
          <p:cNvPr id="2192" name="Google Shape;2192;g104b5d045ad_0_246"/>
          <p:cNvSpPr txBox="1"/>
          <p:nvPr>
            <p:ph idx="4294967295" type="title"/>
          </p:nvPr>
        </p:nvSpPr>
        <p:spPr>
          <a:xfrm flipH="1">
            <a:off x="834129" y="1193267"/>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lt2"/>
                </a:solidFill>
              </a:rPr>
              <a:t>49</a:t>
            </a:r>
            <a:r>
              <a:rPr lang="en" sz="3000">
                <a:solidFill>
                  <a:schemeClr val="lt2"/>
                </a:solidFill>
              </a:rPr>
              <a:t>%</a:t>
            </a:r>
            <a:endParaRPr sz="3000">
              <a:solidFill>
                <a:schemeClr val="lt2"/>
              </a:solidFill>
            </a:endParaRPr>
          </a:p>
        </p:txBody>
      </p:sp>
      <p:sp>
        <p:nvSpPr>
          <p:cNvPr id="2193" name="Google Shape;2193;g104b5d045ad_0_246"/>
          <p:cNvSpPr txBox="1"/>
          <p:nvPr>
            <p:ph idx="4294967295" type="title"/>
          </p:nvPr>
        </p:nvSpPr>
        <p:spPr>
          <a:xfrm flipH="1">
            <a:off x="852366" y="2291642"/>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3"/>
                </a:solidFill>
              </a:rPr>
              <a:t>29%</a:t>
            </a:r>
            <a:endParaRPr sz="3000">
              <a:solidFill>
                <a:schemeClr val="accent3"/>
              </a:solidFill>
            </a:endParaRPr>
          </a:p>
        </p:txBody>
      </p:sp>
      <p:sp>
        <p:nvSpPr>
          <p:cNvPr id="2194" name="Google Shape;2194;g104b5d045ad_0_246"/>
          <p:cNvSpPr txBox="1"/>
          <p:nvPr>
            <p:ph idx="4294967295" type="subTitle"/>
          </p:nvPr>
        </p:nvSpPr>
        <p:spPr>
          <a:xfrm flipH="1">
            <a:off x="834125" y="1592475"/>
            <a:ext cx="22047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Actinomycetales</a:t>
            </a:r>
            <a:endParaRPr b="0" i="0" sz="1600" u="none" cap="none" strike="noStrike">
              <a:solidFill>
                <a:schemeClr val="lt1"/>
              </a:solidFill>
              <a:latin typeface="Spartan ExtraBold"/>
              <a:ea typeface="Spartan ExtraBold"/>
              <a:cs typeface="Spartan ExtraBold"/>
              <a:sym typeface="Spartan ExtraBold"/>
            </a:endParaRPr>
          </a:p>
        </p:txBody>
      </p:sp>
      <p:sp>
        <p:nvSpPr>
          <p:cNvPr id="2195" name="Google Shape;2195;g104b5d045ad_0_246"/>
          <p:cNvSpPr txBox="1"/>
          <p:nvPr>
            <p:ph idx="4294967295" type="subTitle"/>
          </p:nvPr>
        </p:nvSpPr>
        <p:spPr>
          <a:xfrm flipH="1">
            <a:off x="834123" y="1745850"/>
            <a:ext cx="25233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a:t>
            </a:r>
            <a:r>
              <a:rPr lang="en" sz="1100"/>
              <a:t>Nocardioides</a:t>
            </a:r>
            <a:endParaRPr b="0" i="0" sz="1100" u="none" cap="none" strike="noStrike">
              <a:solidFill>
                <a:schemeClr val="lt1"/>
              </a:solidFill>
              <a:latin typeface="Spartan Medium"/>
              <a:ea typeface="Spartan Medium"/>
              <a:cs typeface="Spartan Medium"/>
              <a:sym typeface="Spartan Medium"/>
            </a:endParaRPr>
          </a:p>
        </p:txBody>
      </p:sp>
      <p:sp>
        <p:nvSpPr>
          <p:cNvPr id="2196" name="Google Shape;2196;g104b5d045ad_0_246"/>
          <p:cNvSpPr txBox="1"/>
          <p:nvPr>
            <p:ph idx="4294967295" type="subTitle"/>
          </p:nvPr>
        </p:nvSpPr>
        <p:spPr>
          <a:xfrm flipH="1">
            <a:off x="812063" y="2634575"/>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Firmicutes</a:t>
            </a:r>
            <a:endParaRPr b="0" i="0" sz="1600" u="none" cap="none" strike="noStrike">
              <a:solidFill>
                <a:schemeClr val="lt1"/>
              </a:solidFill>
              <a:latin typeface="Spartan ExtraBold"/>
              <a:ea typeface="Spartan ExtraBold"/>
              <a:cs typeface="Spartan ExtraBold"/>
              <a:sym typeface="Spartan ExtraBold"/>
            </a:endParaRPr>
          </a:p>
        </p:txBody>
      </p:sp>
      <p:sp>
        <p:nvSpPr>
          <p:cNvPr id="2197" name="Google Shape;2197;g104b5d045ad_0_246"/>
          <p:cNvSpPr txBox="1"/>
          <p:nvPr>
            <p:ph idx="4294967295" type="subTitle"/>
          </p:nvPr>
        </p:nvSpPr>
        <p:spPr>
          <a:xfrm flipH="1">
            <a:off x="841627" y="2869875"/>
            <a:ext cx="22047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Streptococcus, Lactobacillus</a:t>
            </a:r>
            <a:endParaRPr b="0" i="0" sz="1100" u="none" cap="none" strike="noStrike">
              <a:solidFill>
                <a:schemeClr val="lt1"/>
              </a:solidFill>
              <a:latin typeface="Spartan Medium"/>
              <a:ea typeface="Spartan Medium"/>
              <a:cs typeface="Spartan Medium"/>
              <a:sym typeface="Spartan Medium"/>
            </a:endParaRPr>
          </a:p>
        </p:txBody>
      </p:sp>
      <p:sp>
        <p:nvSpPr>
          <p:cNvPr id="2198" name="Google Shape;2198;g104b5d045ad_0_246"/>
          <p:cNvSpPr txBox="1"/>
          <p:nvPr>
            <p:ph idx="4294967295" type="title"/>
          </p:nvPr>
        </p:nvSpPr>
        <p:spPr>
          <a:xfrm flipH="1">
            <a:off x="830004" y="3453617"/>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5"/>
                </a:solidFill>
              </a:rPr>
              <a:t>18%</a:t>
            </a:r>
            <a:endParaRPr sz="3000">
              <a:solidFill>
                <a:schemeClr val="accent5"/>
              </a:solidFill>
            </a:endParaRPr>
          </a:p>
        </p:txBody>
      </p:sp>
      <p:sp>
        <p:nvSpPr>
          <p:cNvPr id="2199" name="Google Shape;2199;g104b5d045ad_0_246"/>
          <p:cNvSpPr txBox="1"/>
          <p:nvPr>
            <p:ph idx="4294967295" type="subTitle"/>
          </p:nvPr>
        </p:nvSpPr>
        <p:spPr>
          <a:xfrm flipH="1">
            <a:off x="805175" y="3813450"/>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Proteobacteria</a:t>
            </a:r>
            <a:endParaRPr b="0" i="0" sz="1600" u="none" cap="none" strike="noStrike">
              <a:solidFill>
                <a:schemeClr val="lt1"/>
              </a:solidFill>
              <a:latin typeface="Spartan ExtraBold"/>
              <a:ea typeface="Spartan ExtraBold"/>
              <a:cs typeface="Spartan ExtraBold"/>
              <a:sym typeface="Spartan ExtraBold"/>
            </a:endParaRPr>
          </a:p>
        </p:txBody>
      </p:sp>
      <p:sp>
        <p:nvSpPr>
          <p:cNvPr id="2200" name="Google Shape;2200;g104b5d045ad_0_246"/>
          <p:cNvSpPr txBox="1"/>
          <p:nvPr>
            <p:ph idx="4294967295" type="subTitle"/>
          </p:nvPr>
        </p:nvSpPr>
        <p:spPr>
          <a:xfrm flipH="1">
            <a:off x="852400" y="3917700"/>
            <a:ext cx="24495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Neisseria</a:t>
            </a:r>
            <a:endParaRPr b="0" i="0" sz="1100" u="none" cap="none" strike="noStrike">
              <a:solidFill>
                <a:schemeClr val="lt1"/>
              </a:solidFill>
              <a:latin typeface="Spartan Medium"/>
              <a:ea typeface="Spartan Medium"/>
              <a:cs typeface="Spartan Medium"/>
              <a:sym typeface="Spartan Medium"/>
            </a:endParaRPr>
          </a:p>
        </p:txBody>
      </p:sp>
      <p:pic>
        <p:nvPicPr>
          <p:cNvPr id="2201" name="Google Shape;2201;g104b5d045ad_0_246"/>
          <p:cNvPicPr preferRelativeResize="0"/>
          <p:nvPr/>
        </p:nvPicPr>
        <p:blipFill>
          <a:blip r:embed="rId3">
            <a:alphaModFix/>
          </a:blip>
          <a:stretch>
            <a:fillRect/>
          </a:stretch>
        </p:blipFill>
        <p:spPr>
          <a:xfrm>
            <a:off x="2862125" y="989549"/>
            <a:ext cx="5815151" cy="38841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g104b5d045ad_0_288"/>
          <p:cNvSpPr txBox="1"/>
          <p:nvPr>
            <p:ph type="title"/>
          </p:nvPr>
        </p:nvSpPr>
        <p:spPr>
          <a:xfrm>
            <a:off x="720000" y="3295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Results - Sugar</a:t>
            </a:r>
            <a:endParaRPr/>
          </a:p>
        </p:txBody>
      </p:sp>
      <p:sp>
        <p:nvSpPr>
          <p:cNvPr id="2207" name="Google Shape;2207;g104b5d045ad_0_288"/>
          <p:cNvSpPr txBox="1"/>
          <p:nvPr>
            <p:ph idx="4294967295" type="title"/>
          </p:nvPr>
        </p:nvSpPr>
        <p:spPr>
          <a:xfrm flipH="1">
            <a:off x="834129" y="1193267"/>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lt2"/>
                </a:solidFill>
              </a:rPr>
              <a:t>70</a:t>
            </a:r>
            <a:r>
              <a:rPr lang="en" sz="3000">
                <a:solidFill>
                  <a:schemeClr val="lt2"/>
                </a:solidFill>
              </a:rPr>
              <a:t>%</a:t>
            </a:r>
            <a:endParaRPr sz="3000">
              <a:solidFill>
                <a:schemeClr val="lt2"/>
              </a:solidFill>
            </a:endParaRPr>
          </a:p>
        </p:txBody>
      </p:sp>
      <p:sp>
        <p:nvSpPr>
          <p:cNvPr id="2208" name="Google Shape;2208;g104b5d045ad_0_288"/>
          <p:cNvSpPr txBox="1"/>
          <p:nvPr>
            <p:ph idx="4294967295" type="title"/>
          </p:nvPr>
        </p:nvSpPr>
        <p:spPr>
          <a:xfrm flipH="1">
            <a:off x="852366" y="2291642"/>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3"/>
                </a:solidFill>
              </a:rPr>
              <a:t>30</a:t>
            </a:r>
            <a:r>
              <a:rPr lang="en" sz="3000">
                <a:solidFill>
                  <a:schemeClr val="accent3"/>
                </a:solidFill>
              </a:rPr>
              <a:t>%</a:t>
            </a:r>
            <a:endParaRPr sz="3000">
              <a:solidFill>
                <a:schemeClr val="accent3"/>
              </a:solidFill>
            </a:endParaRPr>
          </a:p>
        </p:txBody>
      </p:sp>
      <p:sp>
        <p:nvSpPr>
          <p:cNvPr id="2209" name="Google Shape;2209;g104b5d045ad_0_288"/>
          <p:cNvSpPr txBox="1"/>
          <p:nvPr>
            <p:ph idx="4294967295" type="subTitle"/>
          </p:nvPr>
        </p:nvSpPr>
        <p:spPr>
          <a:xfrm flipH="1">
            <a:off x="834125" y="1592475"/>
            <a:ext cx="22047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Actinobacteria</a:t>
            </a:r>
            <a:endParaRPr b="0" i="0" sz="1600" u="none" cap="none" strike="noStrike">
              <a:solidFill>
                <a:schemeClr val="lt1"/>
              </a:solidFill>
              <a:latin typeface="Spartan ExtraBold"/>
              <a:ea typeface="Spartan ExtraBold"/>
              <a:cs typeface="Spartan ExtraBold"/>
              <a:sym typeface="Spartan ExtraBold"/>
            </a:endParaRPr>
          </a:p>
        </p:txBody>
      </p:sp>
      <p:sp>
        <p:nvSpPr>
          <p:cNvPr id="2210" name="Google Shape;2210;g104b5d045ad_0_288"/>
          <p:cNvSpPr txBox="1"/>
          <p:nvPr>
            <p:ph idx="4294967295" type="subTitle"/>
          </p:nvPr>
        </p:nvSpPr>
        <p:spPr>
          <a:xfrm flipH="1">
            <a:off x="834123" y="1745850"/>
            <a:ext cx="25233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Nocardioides</a:t>
            </a:r>
            <a:endParaRPr b="0" i="0" sz="1100" u="none" cap="none" strike="noStrike">
              <a:solidFill>
                <a:schemeClr val="lt1"/>
              </a:solidFill>
              <a:latin typeface="Spartan Medium"/>
              <a:ea typeface="Spartan Medium"/>
              <a:cs typeface="Spartan Medium"/>
              <a:sym typeface="Spartan Medium"/>
            </a:endParaRPr>
          </a:p>
        </p:txBody>
      </p:sp>
      <p:sp>
        <p:nvSpPr>
          <p:cNvPr id="2211" name="Google Shape;2211;g104b5d045ad_0_288"/>
          <p:cNvSpPr txBox="1"/>
          <p:nvPr>
            <p:ph idx="4294967295" type="subTitle"/>
          </p:nvPr>
        </p:nvSpPr>
        <p:spPr>
          <a:xfrm flipH="1">
            <a:off x="812063" y="2634575"/>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Proteobacteria</a:t>
            </a:r>
            <a:endParaRPr b="0" i="0" sz="1600" u="none" cap="none" strike="noStrike">
              <a:solidFill>
                <a:schemeClr val="lt1"/>
              </a:solidFill>
              <a:latin typeface="Spartan ExtraBold"/>
              <a:ea typeface="Spartan ExtraBold"/>
              <a:cs typeface="Spartan ExtraBold"/>
              <a:sym typeface="Spartan ExtraBold"/>
            </a:endParaRPr>
          </a:p>
        </p:txBody>
      </p:sp>
      <p:sp>
        <p:nvSpPr>
          <p:cNvPr id="2212" name="Google Shape;2212;g104b5d045ad_0_288"/>
          <p:cNvSpPr txBox="1"/>
          <p:nvPr>
            <p:ph idx="4294967295" type="subTitle"/>
          </p:nvPr>
        </p:nvSpPr>
        <p:spPr>
          <a:xfrm flipH="1">
            <a:off x="841625" y="2869875"/>
            <a:ext cx="25233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G</a:t>
            </a:r>
            <a:r>
              <a:rPr lang="en" sz="1100"/>
              <a:t>ammaproteobacteria, Asaia</a:t>
            </a:r>
            <a:endParaRPr b="0" i="0" sz="1100" u="none" cap="none" strike="noStrike">
              <a:solidFill>
                <a:schemeClr val="lt1"/>
              </a:solidFill>
              <a:latin typeface="Spartan Medium"/>
              <a:ea typeface="Spartan Medium"/>
              <a:cs typeface="Spartan Medium"/>
              <a:sym typeface="Spartan Medium"/>
            </a:endParaRPr>
          </a:p>
        </p:txBody>
      </p:sp>
      <p:sp>
        <p:nvSpPr>
          <p:cNvPr id="2213" name="Google Shape;2213;g104b5d045ad_0_288"/>
          <p:cNvSpPr txBox="1"/>
          <p:nvPr>
            <p:ph idx="4294967295" type="title"/>
          </p:nvPr>
        </p:nvSpPr>
        <p:spPr>
          <a:xfrm flipH="1">
            <a:off x="830004" y="3453617"/>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5"/>
                </a:solidFill>
              </a:rPr>
              <a:t>&lt;0.5</a:t>
            </a:r>
            <a:r>
              <a:rPr lang="en" sz="3000">
                <a:solidFill>
                  <a:schemeClr val="accent5"/>
                </a:solidFill>
              </a:rPr>
              <a:t>%</a:t>
            </a:r>
            <a:endParaRPr sz="3000">
              <a:solidFill>
                <a:schemeClr val="accent5"/>
              </a:solidFill>
            </a:endParaRPr>
          </a:p>
        </p:txBody>
      </p:sp>
      <p:sp>
        <p:nvSpPr>
          <p:cNvPr id="2214" name="Google Shape;2214;g104b5d045ad_0_288"/>
          <p:cNvSpPr txBox="1"/>
          <p:nvPr>
            <p:ph idx="4294967295" type="subTitle"/>
          </p:nvPr>
        </p:nvSpPr>
        <p:spPr>
          <a:xfrm flipH="1">
            <a:off x="805175" y="3889650"/>
            <a:ext cx="22626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Clostridia and </a:t>
            </a:r>
            <a:r>
              <a:rPr lang="en" sz="1600">
                <a:latin typeface="Spartan ExtraBold"/>
                <a:ea typeface="Spartan ExtraBold"/>
                <a:cs typeface="Spartan ExtraBold"/>
                <a:sym typeface="Spartan ExtraBold"/>
              </a:rPr>
              <a:t>Bacteroidetes</a:t>
            </a:r>
            <a:endParaRPr b="0" i="0" sz="1600" u="none" cap="none" strike="noStrike">
              <a:solidFill>
                <a:schemeClr val="lt1"/>
              </a:solidFill>
              <a:latin typeface="Spartan ExtraBold"/>
              <a:ea typeface="Spartan ExtraBold"/>
              <a:cs typeface="Spartan ExtraBold"/>
              <a:sym typeface="Spartan ExtraBold"/>
            </a:endParaRPr>
          </a:p>
        </p:txBody>
      </p:sp>
      <p:pic>
        <p:nvPicPr>
          <p:cNvPr id="2215" name="Google Shape;2215;g104b5d045ad_0_288"/>
          <p:cNvPicPr preferRelativeResize="0"/>
          <p:nvPr/>
        </p:nvPicPr>
        <p:blipFill rotWithShape="1">
          <a:blip r:embed="rId3">
            <a:alphaModFix/>
          </a:blip>
          <a:srcRect b="0" l="8408" r="0" t="0"/>
          <a:stretch/>
        </p:blipFill>
        <p:spPr>
          <a:xfrm>
            <a:off x="3074675" y="1004075"/>
            <a:ext cx="5810070" cy="37288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g104b5d045ad_0_327"/>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Results - Chicken Blood</a:t>
            </a:r>
            <a:endParaRPr/>
          </a:p>
        </p:txBody>
      </p:sp>
      <p:pic>
        <p:nvPicPr>
          <p:cNvPr id="2221" name="Google Shape;2221;g104b5d045ad_0_327"/>
          <p:cNvPicPr preferRelativeResize="0"/>
          <p:nvPr/>
        </p:nvPicPr>
        <p:blipFill>
          <a:blip r:embed="rId3">
            <a:alphaModFix/>
          </a:blip>
          <a:stretch>
            <a:fillRect/>
          </a:stretch>
        </p:blipFill>
        <p:spPr>
          <a:xfrm>
            <a:off x="3161548" y="1004074"/>
            <a:ext cx="5499837" cy="3834627"/>
          </a:xfrm>
          <a:prstGeom prst="rect">
            <a:avLst/>
          </a:prstGeom>
          <a:noFill/>
          <a:ln>
            <a:noFill/>
          </a:ln>
        </p:spPr>
      </p:pic>
      <p:sp>
        <p:nvSpPr>
          <p:cNvPr id="2222" name="Google Shape;2222;g104b5d045ad_0_327"/>
          <p:cNvSpPr txBox="1"/>
          <p:nvPr>
            <p:ph idx="4294967295" type="title"/>
          </p:nvPr>
        </p:nvSpPr>
        <p:spPr>
          <a:xfrm flipH="1">
            <a:off x="834129" y="1193267"/>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lt2"/>
                </a:solidFill>
              </a:rPr>
              <a:t>96</a:t>
            </a:r>
            <a:r>
              <a:rPr lang="en" sz="3000">
                <a:solidFill>
                  <a:schemeClr val="lt2"/>
                </a:solidFill>
              </a:rPr>
              <a:t>%</a:t>
            </a:r>
            <a:endParaRPr sz="3000">
              <a:solidFill>
                <a:schemeClr val="lt2"/>
              </a:solidFill>
            </a:endParaRPr>
          </a:p>
        </p:txBody>
      </p:sp>
      <p:sp>
        <p:nvSpPr>
          <p:cNvPr id="2223" name="Google Shape;2223;g104b5d045ad_0_327"/>
          <p:cNvSpPr txBox="1"/>
          <p:nvPr>
            <p:ph idx="4294967295" type="title"/>
          </p:nvPr>
        </p:nvSpPr>
        <p:spPr>
          <a:xfrm flipH="1">
            <a:off x="852366" y="2367842"/>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3"/>
                </a:solidFill>
              </a:rPr>
              <a:t>2</a:t>
            </a:r>
            <a:r>
              <a:rPr lang="en" sz="3000">
                <a:solidFill>
                  <a:schemeClr val="accent3"/>
                </a:solidFill>
              </a:rPr>
              <a:t>%</a:t>
            </a:r>
            <a:endParaRPr sz="3000">
              <a:solidFill>
                <a:schemeClr val="accent3"/>
              </a:solidFill>
            </a:endParaRPr>
          </a:p>
        </p:txBody>
      </p:sp>
      <p:sp>
        <p:nvSpPr>
          <p:cNvPr id="2224" name="Google Shape;2224;g104b5d045ad_0_327"/>
          <p:cNvSpPr txBox="1"/>
          <p:nvPr>
            <p:ph idx="4294967295" type="subTitle"/>
          </p:nvPr>
        </p:nvSpPr>
        <p:spPr>
          <a:xfrm flipH="1">
            <a:off x="853650" y="1784950"/>
            <a:ext cx="23079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i.e.Chryseobacterium, </a:t>
            </a:r>
            <a:r>
              <a:rPr lang="en" sz="1100"/>
              <a:t>Elizabethkingia</a:t>
            </a:r>
            <a:endParaRPr b="0" i="0" sz="1100" u="none" cap="none" strike="noStrike">
              <a:solidFill>
                <a:schemeClr val="lt1"/>
              </a:solidFill>
              <a:latin typeface="Spartan Medium"/>
              <a:ea typeface="Spartan Medium"/>
              <a:cs typeface="Spartan Medium"/>
              <a:sym typeface="Spartan Medium"/>
            </a:endParaRPr>
          </a:p>
        </p:txBody>
      </p:sp>
      <p:sp>
        <p:nvSpPr>
          <p:cNvPr id="2225" name="Google Shape;2225;g104b5d045ad_0_327"/>
          <p:cNvSpPr txBox="1"/>
          <p:nvPr>
            <p:ph idx="4294967295" type="subTitle"/>
          </p:nvPr>
        </p:nvSpPr>
        <p:spPr>
          <a:xfrm flipH="1">
            <a:off x="844038" y="1509025"/>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Bacteroidetes</a:t>
            </a:r>
            <a:endParaRPr b="0" i="0" sz="1600" u="none" cap="none" strike="noStrike">
              <a:solidFill>
                <a:schemeClr val="lt1"/>
              </a:solidFill>
              <a:latin typeface="Spartan ExtraBold"/>
              <a:ea typeface="Spartan ExtraBold"/>
              <a:cs typeface="Spartan ExtraBold"/>
              <a:sym typeface="Spartan ExtraBold"/>
            </a:endParaRPr>
          </a:p>
        </p:txBody>
      </p:sp>
      <p:sp>
        <p:nvSpPr>
          <p:cNvPr id="2226" name="Google Shape;2226;g104b5d045ad_0_327"/>
          <p:cNvSpPr txBox="1"/>
          <p:nvPr>
            <p:ph idx="4294967295" type="subTitle"/>
          </p:nvPr>
        </p:nvSpPr>
        <p:spPr>
          <a:xfrm flipH="1">
            <a:off x="853750" y="4037875"/>
            <a:ext cx="23775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Firmicutes</a:t>
            </a:r>
            <a:endParaRPr b="0" i="0" sz="1100" u="none" cap="none" strike="noStrike">
              <a:solidFill>
                <a:schemeClr val="lt1"/>
              </a:solidFill>
              <a:latin typeface="Spartan Medium"/>
              <a:ea typeface="Spartan Medium"/>
              <a:cs typeface="Spartan Medium"/>
              <a:sym typeface="Spartan Medium"/>
            </a:endParaRPr>
          </a:p>
        </p:txBody>
      </p:sp>
      <p:sp>
        <p:nvSpPr>
          <p:cNvPr id="2227" name="Google Shape;2227;g104b5d045ad_0_327"/>
          <p:cNvSpPr txBox="1"/>
          <p:nvPr>
            <p:ph idx="4294967295" type="title"/>
          </p:nvPr>
        </p:nvSpPr>
        <p:spPr>
          <a:xfrm flipH="1">
            <a:off x="830004" y="3377417"/>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5"/>
                </a:solidFill>
              </a:rPr>
              <a:t>2</a:t>
            </a:r>
            <a:r>
              <a:rPr lang="en" sz="3000">
                <a:solidFill>
                  <a:schemeClr val="accent5"/>
                </a:solidFill>
              </a:rPr>
              <a:t>%</a:t>
            </a:r>
            <a:endParaRPr sz="3000">
              <a:solidFill>
                <a:schemeClr val="accent5"/>
              </a:solidFill>
            </a:endParaRPr>
          </a:p>
        </p:txBody>
      </p:sp>
      <p:sp>
        <p:nvSpPr>
          <p:cNvPr id="2228" name="Google Shape;2228;g104b5d045ad_0_327"/>
          <p:cNvSpPr txBox="1"/>
          <p:nvPr>
            <p:ph idx="4294967295" type="subTitle"/>
          </p:nvPr>
        </p:nvSpPr>
        <p:spPr>
          <a:xfrm flipH="1">
            <a:off x="858825" y="2776850"/>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Proteobacteria</a:t>
            </a:r>
            <a:endParaRPr b="0" i="0" sz="1600" u="none" cap="none" strike="noStrike">
              <a:solidFill>
                <a:schemeClr val="lt1"/>
              </a:solidFill>
              <a:latin typeface="Spartan ExtraBold"/>
              <a:ea typeface="Spartan ExtraBold"/>
              <a:cs typeface="Spartan ExtraBold"/>
              <a:sym typeface="Spartan ExtraBold"/>
            </a:endParaRPr>
          </a:p>
        </p:txBody>
      </p:sp>
      <p:sp>
        <p:nvSpPr>
          <p:cNvPr id="2229" name="Google Shape;2229;g104b5d045ad_0_327"/>
          <p:cNvSpPr txBox="1"/>
          <p:nvPr>
            <p:ph idx="4294967295" type="subTitle"/>
          </p:nvPr>
        </p:nvSpPr>
        <p:spPr>
          <a:xfrm flipH="1">
            <a:off x="853750" y="3013675"/>
            <a:ext cx="23775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t/>
            </a:r>
            <a:endParaRPr sz="1100"/>
          </a:p>
          <a:p>
            <a:pPr indent="0" lvl="0" marL="0" marR="0" rtl="0" algn="l">
              <a:lnSpc>
                <a:spcPct val="100000"/>
              </a:lnSpc>
              <a:spcBef>
                <a:spcPts val="0"/>
              </a:spcBef>
              <a:spcAft>
                <a:spcPts val="0"/>
              </a:spcAft>
              <a:buClr>
                <a:schemeClr val="accent2"/>
              </a:buClr>
              <a:buSzPts val="1500"/>
              <a:buFont typeface="Spartan Medium"/>
              <a:buNone/>
            </a:pPr>
            <a:r>
              <a:t/>
            </a:r>
            <a:endParaRPr b="0" i="0" sz="1100" u="none" cap="none" strike="noStrike">
              <a:solidFill>
                <a:schemeClr val="lt1"/>
              </a:solidFill>
              <a:latin typeface="Spartan Medium"/>
              <a:ea typeface="Spartan Medium"/>
              <a:cs typeface="Spartan Medium"/>
              <a:sym typeface="Spartan Medium"/>
            </a:endParaRPr>
          </a:p>
        </p:txBody>
      </p:sp>
      <p:sp>
        <p:nvSpPr>
          <p:cNvPr id="2230" name="Google Shape;2230;g104b5d045ad_0_327"/>
          <p:cNvSpPr txBox="1"/>
          <p:nvPr>
            <p:ph idx="4294967295" type="subTitle"/>
          </p:nvPr>
        </p:nvSpPr>
        <p:spPr>
          <a:xfrm flipH="1">
            <a:off x="816250" y="3804613"/>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Actinobacteria</a:t>
            </a:r>
            <a:endParaRPr b="0" i="0" sz="1600" u="none" cap="none" strike="noStrike">
              <a:solidFill>
                <a:schemeClr val="lt1"/>
              </a:solidFill>
              <a:latin typeface="Spartan ExtraBold"/>
              <a:ea typeface="Spartan ExtraBold"/>
              <a:cs typeface="Spartan ExtraBold"/>
              <a:sym typeface="Spartan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g104b5d045ad_0_225"/>
          <p:cNvSpPr txBox="1"/>
          <p:nvPr>
            <p:ph type="title"/>
          </p:nvPr>
        </p:nvSpPr>
        <p:spPr>
          <a:xfrm>
            <a:off x="720000" y="34102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Results - </a:t>
            </a:r>
            <a:r>
              <a:rPr lang="en"/>
              <a:t>Human Blood</a:t>
            </a:r>
            <a:endParaRPr/>
          </a:p>
        </p:txBody>
      </p:sp>
      <p:sp>
        <p:nvSpPr>
          <p:cNvPr id="2236" name="Google Shape;2236;g104b5d045ad_0_225"/>
          <p:cNvSpPr txBox="1"/>
          <p:nvPr>
            <p:ph idx="4294967295" type="title"/>
          </p:nvPr>
        </p:nvSpPr>
        <p:spPr>
          <a:xfrm flipH="1">
            <a:off x="748954" y="1204704"/>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lt2"/>
                </a:solidFill>
              </a:rPr>
              <a:t>91</a:t>
            </a:r>
            <a:r>
              <a:rPr lang="en" sz="3000">
                <a:solidFill>
                  <a:schemeClr val="lt2"/>
                </a:solidFill>
              </a:rPr>
              <a:t>%</a:t>
            </a:r>
            <a:endParaRPr sz="3000">
              <a:solidFill>
                <a:schemeClr val="lt2"/>
              </a:solidFill>
            </a:endParaRPr>
          </a:p>
        </p:txBody>
      </p:sp>
      <p:sp>
        <p:nvSpPr>
          <p:cNvPr id="2237" name="Google Shape;2237;g104b5d045ad_0_225"/>
          <p:cNvSpPr txBox="1"/>
          <p:nvPr>
            <p:ph idx="4294967295" type="title"/>
          </p:nvPr>
        </p:nvSpPr>
        <p:spPr>
          <a:xfrm flipH="1">
            <a:off x="767191" y="2303079"/>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3"/>
                </a:solidFill>
              </a:rPr>
              <a:t>7</a:t>
            </a:r>
            <a:r>
              <a:rPr lang="en" sz="3000">
                <a:solidFill>
                  <a:schemeClr val="accent3"/>
                </a:solidFill>
              </a:rPr>
              <a:t>%</a:t>
            </a:r>
            <a:endParaRPr sz="3000">
              <a:solidFill>
                <a:schemeClr val="accent3"/>
              </a:solidFill>
            </a:endParaRPr>
          </a:p>
        </p:txBody>
      </p:sp>
      <p:sp>
        <p:nvSpPr>
          <p:cNvPr id="2238" name="Google Shape;2238;g104b5d045ad_0_225"/>
          <p:cNvSpPr txBox="1"/>
          <p:nvPr>
            <p:ph idx="4294967295" type="subTitle"/>
          </p:nvPr>
        </p:nvSpPr>
        <p:spPr>
          <a:xfrm flipH="1">
            <a:off x="748950" y="1603913"/>
            <a:ext cx="22047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Proteobacteria</a:t>
            </a:r>
            <a:endParaRPr b="0" i="0" sz="1600" u="none" cap="none" strike="noStrike">
              <a:solidFill>
                <a:schemeClr val="lt1"/>
              </a:solidFill>
              <a:latin typeface="Spartan ExtraBold"/>
              <a:ea typeface="Spartan ExtraBold"/>
              <a:cs typeface="Spartan ExtraBold"/>
              <a:sym typeface="Spartan ExtraBold"/>
            </a:endParaRPr>
          </a:p>
        </p:txBody>
      </p:sp>
      <p:sp>
        <p:nvSpPr>
          <p:cNvPr id="2239" name="Google Shape;2239;g104b5d045ad_0_225"/>
          <p:cNvSpPr txBox="1"/>
          <p:nvPr>
            <p:ph idx="4294967295" type="subTitle"/>
          </p:nvPr>
        </p:nvSpPr>
        <p:spPr>
          <a:xfrm flipH="1">
            <a:off x="748948" y="1757288"/>
            <a:ext cx="25233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Serratia</a:t>
            </a:r>
            <a:endParaRPr b="0" i="0" sz="1100" u="none" cap="none" strike="noStrike">
              <a:solidFill>
                <a:schemeClr val="lt1"/>
              </a:solidFill>
              <a:latin typeface="Spartan Medium"/>
              <a:ea typeface="Spartan Medium"/>
              <a:cs typeface="Spartan Medium"/>
              <a:sym typeface="Spartan Medium"/>
            </a:endParaRPr>
          </a:p>
        </p:txBody>
      </p:sp>
      <p:sp>
        <p:nvSpPr>
          <p:cNvPr id="2240" name="Google Shape;2240;g104b5d045ad_0_225"/>
          <p:cNvSpPr txBox="1"/>
          <p:nvPr>
            <p:ph idx="4294967295" type="subTitle"/>
          </p:nvPr>
        </p:nvSpPr>
        <p:spPr>
          <a:xfrm flipH="1">
            <a:off x="726888" y="2646013"/>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Bacteroidetes</a:t>
            </a:r>
            <a:endParaRPr b="0" i="0" sz="1600" u="none" cap="none" strike="noStrike">
              <a:solidFill>
                <a:schemeClr val="lt1"/>
              </a:solidFill>
              <a:latin typeface="Spartan ExtraBold"/>
              <a:ea typeface="Spartan ExtraBold"/>
              <a:cs typeface="Spartan ExtraBold"/>
              <a:sym typeface="Spartan ExtraBold"/>
            </a:endParaRPr>
          </a:p>
        </p:txBody>
      </p:sp>
      <p:sp>
        <p:nvSpPr>
          <p:cNvPr id="2241" name="Google Shape;2241;g104b5d045ad_0_225"/>
          <p:cNvSpPr txBox="1"/>
          <p:nvPr>
            <p:ph idx="4294967295" type="subTitle"/>
          </p:nvPr>
        </p:nvSpPr>
        <p:spPr>
          <a:xfrm flipH="1">
            <a:off x="756452" y="2957513"/>
            <a:ext cx="22047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a:t>
            </a:r>
            <a:r>
              <a:rPr lang="en" sz="1100"/>
              <a:t>.e. Flavobacteriales,</a:t>
            </a:r>
            <a:endParaRPr sz="1100"/>
          </a:p>
          <a:p>
            <a:pPr indent="0" lvl="0" marL="0" marR="0" rtl="0" algn="l">
              <a:lnSpc>
                <a:spcPct val="100000"/>
              </a:lnSpc>
              <a:spcBef>
                <a:spcPts val="0"/>
              </a:spcBef>
              <a:spcAft>
                <a:spcPts val="0"/>
              </a:spcAft>
              <a:buClr>
                <a:schemeClr val="accent2"/>
              </a:buClr>
              <a:buSzPts val="1500"/>
              <a:buFont typeface="Spartan Medium"/>
              <a:buNone/>
            </a:pPr>
            <a:r>
              <a:rPr lang="en" sz="1100"/>
              <a:t>Flavobacteriaceae, Chryseobacterium</a:t>
            </a:r>
            <a:endParaRPr sz="1100"/>
          </a:p>
        </p:txBody>
      </p:sp>
      <p:sp>
        <p:nvSpPr>
          <p:cNvPr id="2242" name="Google Shape;2242;g104b5d045ad_0_225"/>
          <p:cNvSpPr txBox="1"/>
          <p:nvPr>
            <p:ph idx="4294967295" type="title"/>
          </p:nvPr>
        </p:nvSpPr>
        <p:spPr>
          <a:xfrm flipH="1">
            <a:off x="744829" y="3541254"/>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5"/>
                </a:solidFill>
              </a:rPr>
              <a:t>2</a:t>
            </a:r>
            <a:r>
              <a:rPr lang="en" sz="3000">
                <a:solidFill>
                  <a:schemeClr val="accent5"/>
                </a:solidFill>
              </a:rPr>
              <a:t>%</a:t>
            </a:r>
            <a:endParaRPr sz="3000">
              <a:solidFill>
                <a:schemeClr val="accent5"/>
              </a:solidFill>
            </a:endParaRPr>
          </a:p>
        </p:txBody>
      </p:sp>
      <p:sp>
        <p:nvSpPr>
          <p:cNvPr id="2243" name="Google Shape;2243;g104b5d045ad_0_225"/>
          <p:cNvSpPr txBox="1"/>
          <p:nvPr>
            <p:ph idx="4294967295" type="subTitle"/>
          </p:nvPr>
        </p:nvSpPr>
        <p:spPr>
          <a:xfrm flipH="1">
            <a:off x="720000" y="3901088"/>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Others</a:t>
            </a:r>
            <a:endParaRPr b="0" i="0" sz="1600" u="none" cap="none" strike="noStrike">
              <a:solidFill>
                <a:schemeClr val="lt1"/>
              </a:solidFill>
              <a:latin typeface="Spartan ExtraBold"/>
              <a:ea typeface="Spartan ExtraBold"/>
              <a:cs typeface="Spartan ExtraBold"/>
              <a:sym typeface="Spartan ExtraBold"/>
            </a:endParaRPr>
          </a:p>
        </p:txBody>
      </p:sp>
      <p:sp>
        <p:nvSpPr>
          <p:cNvPr id="2244" name="Google Shape;2244;g104b5d045ad_0_225"/>
          <p:cNvSpPr txBox="1"/>
          <p:nvPr>
            <p:ph idx="4294967295" type="subTitle"/>
          </p:nvPr>
        </p:nvSpPr>
        <p:spPr>
          <a:xfrm flipH="1">
            <a:off x="749100" y="4153475"/>
            <a:ext cx="23238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Actinobacteria, Acidobacteria</a:t>
            </a:r>
            <a:endParaRPr b="0" i="0" sz="1100" u="none" cap="none" strike="noStrike">
              <a:solidFill>
                <a:schemeClr val="lt1"/>
              </a:solidFill>
              <a:latin typeface="Spartan Medium"/>
              <a:ea typeface="Spartan Medium"/>
              <a:cs typeface="Spartan Medium"/>
              <a:sym typeface="Spartan Medium"/>
            </a:endParaRPr>
          </a:p>
        </p:txBody>
      </p:sp>
      <p:pic>
        <p:nvPicPr>
          <p:cNvPr id="2245" name="Google Shape;2245;g104b5d045ad_0_225"/>
          <p:cNvPicPr preferRelativeResize="0"/>
          <p:nvPr/>
        </p:nvPicPr>
        <p:blipFill rotWithShape="1">
          <a:blip r:embed="rId3">
            <a:alphaModFix/>
          </a:blip>
          <a:srcRect b="0" l="0" r="1390" t="0"/>
          <a:stretch/>
        </p:blipFill>
        <p:spPr>
          <a:xfrm>
            <a:off x="2877075" y="949525"/>
            <a:ext cx="5953800" cy="3841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20"/>
          <p:cNvSpPr txBox="1"/>
          <p:nvPr>
            <p:ph type="title"/>
          </p:nvPr>
        </p:nvSpPr>
        <p:spPr>
          <a:xfrm>
            <a:off x="720000" y="313049"/>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5"/>
                </a:solidFill>
              </a:rPr>
              <a:t>Why Aedes aegypti?</a:t>
            </a:r>
            <a:endParaRPr/>
          </a:p>
        </p:txBody>
      </p:sp>
      <p:grpSp>
        <p:nvGrpSpPr>
          <p:cNvPr id="1935" name="Google Shape;1935;p20"/>
          <p:cNvGrpSpPr/>
          <p:nvPr/>
        </p:nvGrpSpPr>
        <p:grpSpPr>
          <a:xfrm>
            <a:off x="560869" y="1084887"/>
            <a:ext cx="3028647" cy="2239356"/>
            <a:chOff x="235800" y="830650"/>
            <a:chExt cx="6978450" cy="4588844"/>
          </a:xfrm>
        </p:grpSpPr>
        <p:sp>
          <p:nvSpPr>
            <p:cNvPr id="1936" name="Google Shape;1936;p20"/>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20"/>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0"/>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0"/>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0"/>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0"/>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2" name="Google Shape;1942;p20"/>
          <p:cNvSpPr txBox="1"/>
          <p:nvPr>
            <p:ph idx="4294967295" type="subTitle"/>
          </p:nvPr>
        </p:nvSpPr>
        <p:spPr>
          <a:xfrm flipH="1">
            <a:off x="3646900" y="1534575"/>
            <a:ext cx="5248200" cy="2532600"/>
          </a:xfrm>
          <a:prstGeom prst="rect">
            <a:avLst/>
          </a:prstGeom>
          <a:noFill/>
          <a:ln>
            <a:noFill/>
          </a:ln>
        </p:spPr>
        <p:txBody>
          <a:bodyPr anchorCtr="0" anchor="ctr" bIns="91425" lIns="91425" spcFirstLastPara="1" rIns="91425" wrap="square" tIns="91425">
            <a:noAutofit/>
          </a:bodyPr>
          <a:lstStyle/>
          <a:p>
            <a:pPr indent="-323850" lvl="0" marL="457200" marR="0" rtl="0" algn="l">
              <a:lnSpc>
                <a:spcPct val="115000"/>
              </a:lnSpc>
              <a:spcBef>
                <a:spcPts val="0"/>
              </a:spcBef>
              <a:spcAft>
                <a:spcPts val="0"/>
              </a:spcAft>
              <a:buSzPts val="1500"/>
              <a:buChar char="●"/>
            </a:pPr>
            <a:r>
              <a:rPr lang="en"/>
              <a:t>More than 700,000 people die from mosquito-borne diseases and millions are infected every year.(World Health Organization, 2020)</a:t>
            </a:r>
            <a:endParaRPr/>
          </a:p>
          <a:p>
            <a:pPr indent="-323850" lvl="0" marL="457200" marR="0" rtl="0" algn="l">
              <a:lnSpc>
                <a:spcPct val="115000"/>
              </a:lnSpc>
              <a:spcBef>
                <a:spcPts val="1000"/>
              </a:spcBef>
              <a:spcAft>
                <a:spcPts val="0"/>
              </a:spcAft>
              <a:buClr>
                <a:srgbClr val="FB9F90"/>
              </a:buClr>
              <a:buSzPts val="1500"/>
              <a:buChar char="●"/>
            </a:pPr>
            <a:r>
              <a:rPr lang="en"/>
              <a:t>There is no medicine to treat or cure infection. (CDC)</a:t>
            </a:r>
            <a:endParaRPr/>
          </a:p>
          <a:p>
            <a:pPr indent="-323850" lvl="0" marL="457200" marR="0" rtl="0" algn="l">
              <a:lnSpc>
                <a:spcPct val="115000"/>
              </a:lnSpc>
              <a:spcBef>
                <a:spcPts val="1000"/>
              </a:spcBef>
              <a:spcAft>
                <a:spcPts val="0"/>
              </a:spcAft>
              <a:buClr>
                <a:srgbClr val="00FFFF"/>
              </a:buClr>
              <a:buSzPts val="1500"/>
              <a:buChar char="●"/>
            </a:pPr>
            <a:r>
              <a:rPr lang="en"/>
              <a:t>A female Aedes aegypti mosquito often take up several blood meals before laying eggs, making it an effective biological vector.</a:t>
            </a:r>
            <a:endParaRPr/>
          </a:p>
          <a:p>
            <a:pPr indent="-323850" lvl="0" marL="457200" marR="0" rtl="0" algn="l">
              <a:lnSpc>
                <a:spcPct val="115000"/>
              </a:lnSpc>
              <a:spcBef>
                <a:spcPts val="1000"/>
              </a:spcBef>
              <a:spcAft>
                <a:spcPts val="1000"/>
              </a:spcAft>
              <a:buSzPts val="1500"/>
              <a:buChar char="●"/>
            </a:pPr>
            <a:r>
              <a:rPr lang="en"/>
              <a:t> Gut microbiota compositions has complicated effects on </a:t>
            </a:r>
            <a:r>
              <a:rPr lang="en"/>
              <a:t>parasite infection.</a:t>
            </a:r>
            <a:endParaRPr/>
          </a:p>
        </p:txBody>
      </p:sp>
      <p:pic>
        <p:nvPicPr>
          <p:cNvPr id="1943" name="Google Shape;1943;p20"/>
          <p:cNvPicPr preferRelativeResize="0"/>
          <p:nvPr/>
        </p:nvPicPr>
        <p:blipFill>
          <a:blip r:embed="rId3">
            <a:alphaModFix/>
          </a:blip>
          <a:stretch>
            <a:fillRect/>
          </a:stretch>
        </p:blipFill>
        <p:spPr>
          <a:xfrm>
            <a:off x="5145674" y="313046"/>
            <a:ext cx="1166892" cy="592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g104b5d045ad_0_267"/>
          <p:cNvSpPr txBox="1"/>
          <p:nvPr>
            <p:ph type="title"/>
          </p:nvPr>
        </p:nvSpPr>
        <p:spPr>
          <a:xfrm>
            <a:off x="720000" y="383149"/>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Results - Rabbit Blood</a:t>
            </a:r>
            <a:endParaRPr/>
          </a:p>
        </p:txBody>
      </p:sp>
      <p:sp>
        <p:nvSpPr>
          <p:cNvPr id="2251" name="Google Shape;2251;g104b5d045ad_0_267"/>
          <p:cNvSpPr txBox="1"/>
          <p:nvPr>
            <p:ph idx="4294967295" type="title"/>
          </p:nvPr>
        </p:nvSpPr>
        <p:spPr>
          <a:xfrm flipH="1">
            <a:off x="834129" y="1193267"/>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lt2"/>
                </a:solidFill>
              </a:rPr>
              <a:t>82</a:t>
            </a:r>
            <a:r>
              <a:rPr lang="en" sz="3000">
                <a:solidFill>
                  <a:schemeClr val="lt2"/>
                </a:solidFill>
              </a:rPr>
              <a:t>%</a:t>
            </a:r>
            <a:endParaRPr sz="3000">
              <a:solidFill>
                <a:schemeClr val="lt2"/>
              </a:solidFill>
            </a:endParaRPr>
          </a:p>
        </p:txBody>
      </p:sp>
      <p:sp>
        <p:nvSpPr>
          <p:cNvPr id="2252" name="Google Shape;2252;g104b5d045ad_0_267"/>
          <p:cNvSpPr txBox="1"/>
          <p:nvPr>
            <p:ph idx="4294967295" type="title"/>
          </p:nvPr>
        </p:nvSpPr>
        <p:spPr>
          <a:xfrm flipH="1">
            <a:off x="852366" y="2291642"/>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3"/>
                </a:solidFill>
              </a:rPr>
              <a:t>17</a:t>
            </a:r>
            <a:r>
              <a:rPr lang="en" sz="3000">
                <a:solidFill>
                  <a:schemeClr val="accent3"/>
                </a:solidFill>
              </a:rPr>
              <a:t>%</a:t>
            </a:r>
            <a:endParaRPr sz="3000">
              <a:solidFill>
                <a:schemeClr val="accent3"/>
              </a:solidFill>
            </a:endParaRPr>
          </a:p>
        </p:txBody>
      </p:sp>
      <p:sp>
        <p:nvSpPr>
          <p:cNvPr id="2253" name="Google Shape;2253;g104b5d045ad_0_267"/>
          <p:cNvSpPr txBox="1"/>
          <p:nvPr>
            <p:ph idx="4294967295" type="subTitle"/>
          </p:nvPr>
        </p:nvSpPr>
        <p:spPr>
          <a:xfrm flipH="1">
            <a:off x="910323" y="1745850"/>
            <a:ext cx="25233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Elizabethkingia</a:t>
            </a:r>
            <a:endParaRPr b="0" i="0" sz="1100" u="none" cap="none" strike="noStrike">
              <a:solidFill>
                <a:schemeClr val="lt1"/>
              </a:solidFill>
              <a:latin typeface="Spartan Medium"/>
              <a:ea typeface="Spartan Medium"/>
              <a:cs typeface="Spartan Medium"/>
              <a:sym typeface="Spartan Medium"/>
            </a:endParaRPr>
          </a:p>
        </p:txBody>
      </p:sp>
      <p:sp>
        <p:nvSpPr>
          <p:cNvPr id="2254" name="Google Shape;2254;g104b5d045ad_0_267"/>
          <p:cNvSpPr txBox="1"/>
          <p:nvPr>
            <p:ph idx="4294967295" type="subTitle"/>
          </p:nvPr>
        </p:nvSpPr>
        <p:spPr>
          <a:xfrm flipH="1">
            <a:off x="844038" y="1585225"/>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Bacteroidetes</a:t>
            </a:r>
            <a:endParaRPr b="0" i="0" sz="1600" u="none" cap="none" strike="noStrike">
              <a:solidFill>
                <a:schemeClr val="lt1"/>
              </a:solidFill>
              <a:latin typeface="Spartan ExtraBold"/>
              <a:ea typeface="Spartan ExtraBold"/>
              <a:cs typeface="Spartan ExtraBold"/>
              <a:sym typeface="Spartan ExtraBold"/>
            </a:endParaRPr>
          </a:p>
        </p:txBody>
      </p:sp>
      <p:sp>
        <p:nvSpPr>
          <p:cNvPr id="2255" name="Google Shape;2255;g104b5d045ad_0_267"/>
          <p:cNvSpPr txBox="1"/>
          <p:nvPr>
            <p:ph idx="4294967295" type="subTitle"/>
          </p:nvPr>
        </p:nvSpPr>
        <p:spPr>
          <a:xfrm flipH="1">
            <a:off x="853750" y="3961675"/>
            <a:ext cx="23775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a:t>
            </a:r>
            <a:r>
              <a:rPr lang="en" sz="1100"/>
              <a:t>Pantoea</a:t>
            </a:r>
            <a:r>
              <a:rPr lang="en" sz="1100"/>
              <a:t>, Enterobacteriaceae</a:t>
            </a:r>
            <a:endParaRPr b="0" i="0" sz="1100" u="none" cap="none" strike="noStrike">
              <a:solidFill>
                <a:schemeClr val="lt1"/>
              </a:solidFill>
              <a:latin typeface="Spartan Medium"/>
              <a:ea typeface="Spartan Medium"/>
              <a:cs typeface="Spartan Medium"/>
              <a:sym typeface="Spartan Medium"/>
            </a:endParaRPr>
          </a:p>
        </p:txBody>
      </p:sp>
      <p:sp>
        <p:nvSpPr>
          <p:cNvPr id="2256" name="Google Shape;2256;g104b5d045ad_0_267"/>
          <p:cNvSpPr txBox="1"/>
          <p:nvPr>
            <p:ph idx="4294967295" type="title"/>
          </p:nvPr>
        </p:nvSpPr>
        <p:spPr>
          <a:xfrm flipH="1">
            <a:off x="830004" y="3301217"/>
            <a:ext cx="1762200" cy="475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chemeClr val="accent5"/>
                </a:solidFill>
              </a:rPr>
              <a:t>1%</a:t>
            </a:r>
            <a:endParaRPr sz="3000">
              <a:solidFill>
                <a:schemeClr val="accent5"/>
              </a:solidFill>
            </a:endParaRPr>
          </a:p>
        </p:txBody>
      </p:sp>
      <p:sp>
        <p:nvSpPr>
          <p:cNvPr id="2257" name="Google Shape;2257;g104b5d045ad_0_267"/>
          <p:cNvSpPr txBox="1"/>
          <p:nvPr>
            <p:ph idx="4294967295" type="subTitle"/>
          </p:nvPr>
        </p:nvSpPr>
        <p:spPr>
          <a:xfrm flipH="1">
            <a:off x="858825" y="2700650"/>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Proteobacteria</a:t>
            </a:r>
            <a:endParaRPr b="0" i="0" sz="1600" u="none" cap="none" strike="noStrike">
              <a:solidFill>
                <a:schemeClr val="lt1"/>
              </a:solidFill>
              <a:latin typeface="Spartan ExtraBold"/>
              <a:ea typeface="Spartan ExtraBold"/>
              <a:cs typeface="Spartan ExtraBold"/>
              <a:sym typeface="Spartan ExtraBold"/>
            </a:endParaRPr>
          </a:p>
        </p:txBody>
      </p:sp>
      <p:sp>
        <p:nvSpPr>
          <p:cNvPr id="2258" name="Google Shape;2258;g104b5d045ad_0_267"/>
          <p:cNvSpPr txBox="1"/>
          <p:nvPr>
            <p:ph idx="4294967295" type="subTitle"/>
          </p:nvPr>
        </p:nvSpPr>
        <p:spPr>
          <a:xfrm flipH="1">
            <a:off x="894550" y="2856900"/>
            <a:ext cx="2336700" cy="506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100"/>
              <a:t>i.e. Gammaproteobacteria</a:t>
            </a:r>
            <a:endParaRPr b="0" i="0" sz="1100" u="none" cap="none" strike="noStrike">
              <a:solidFill>
                <a:schemeClr val="lt1"/>
              </a:solidFill>
              <a:latin typeface="Spartan Medium"/>
              <a:ea typeface="Spartan Medium"/>
              <a:cs typeface="Spartan Medium"/>
              <a:sym typeface="Spartan Medium"/>
            </a:endParaRPr>
          </a:p>
        </p:txBody>
      </p:sp>
      <p:pic>
        <p:nvPicPr>
          <p:cNvPr id="2259" name="Google Shape;2259;g104b5d045ad_0_267"/>
          <p:cNvPicPr preferRelativeResize="0"/>
          <p:nvPr/>
        </p:nvPicPr>
        <p:blipFill>
          <a:blip r:embed="rId3">
            <a:alphaModFix/>
          </a:blip>
          <a:stretch>
            <a:fillRect/>
          </a:stretch>
        </p:blipFill>
        <p:spPr>
          <a:xfrm>
            <a:off x="3133850" y="975350"/>
            <a:ext cx="5669473" cy="3728924"/>
          </a:xfrm>
          <a:prstGeom prst="rect">
            <a:avLst/>
          </a:prstGeom>
          <a:noFill/>
          <a:ln>
            <a:noFill/>
          </a:ln>
        </p:spPr>
      </p:pic>
      <p:sp>
        <p:nvSpPr>
          <p:cNvPr id="2260" name="Google Shape;2260;g104b5d045ad_0_267"/>
          <p:cNvSpPr txBox="1"/>
          <p:nvPr>
            <p:ph idx="4294967295" type="subTitle"/>
          </p:nvPr>
        </p:nvSpPr>
        <p:spPr>
          <a:xfrm flipH="1">
            <a:off x="816250" y="3728413"/>
            <a:ext cx="22626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600">
                <a:latin typeface="Spartan ExtraBold"/>
                <a:ea typeface="Spartan ExtraBold"/>
                <a:cs typeface="Spartan ExtraBold"/>
                <a:sym typeface="Spartan ExtraBold"/>
              </a:rPr>
              <a:t>Others</a:t>
            </a:r>
            <a:endParaRPr b="0" i="0" sz="1600" u="none" cap="none" strike="noStrike">
              <a:solidFill>
                <a:schemeClr val="lt1"/>
              </a:solidFill>
              <a:latin typeface="Spartan ExtraBold"/>
              <a:ea typeface="Spartan ExtraBold"/>
              <a:cs typeface="Spartan ExtraBold"/>
              <a:sym typeface="Spartan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4" name="Shape 2264"/>
        <p:cNvGrpSpPr/>
        <p:nvPr/>
      </p:nvGrpSpPr>
      <p:grpSpPr>
        <a:xfrm>
          <a:off x="0" y="0"/>
          <a:ext cx="0" cy="0"/>
          <a:chOff x="0" y="0"/>
          <a:chExt cx="0" cy="0"/>
        </a:xfrm>
      </p:grpSpPr>
      <p:sp>
        <p:nvSpPr>
          <p:cNvPr id="2265" name="Google Shape;2265;g102ebd997b4_6_0"/>
          <p:cNvSpPr txBox="1"/>
          <p:nvPr>
            <p:ph type="title"/>
          </p:nvPr>
        </p:nvSpPr>
        <p:spPr>
          <a:xfrm>
            <a:off x="720000" y="271649"/>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Analysis: Similarities and Differences</a:t>
            </a:r>
            <a:endParaRPr/>
          </a:p>
        </p:txBody>
      </p:sp>
      <p:pic>
        <p:nvPicPr>
          <p:cNvPr id="2266" name="Google Shape;2266;g102ebd997b4_6_0"/>
          <p:cNvPicPr preferRelativeResize="0"/>
          <p:nvPr/>
        </p:nvPicPr>
        <p:blipFill rotWithShape="1">
          <a:blip r:embed="rId3">
            <a:alphaModFix/>
          </a:blip>
          <a:srcRect b="0" l="5345" r="37243" t="0"/>
          <a:stretch/>
        </p:blipFill>
        <p:spPr>
          <a:xfrm>
            <a:off x="468800" y="918338"/>
            <a:ext cx="2049124" cy="1982110"/>
          </a:xfrm>
          <a:prstGeom prst="rect">
            <a:avLst/>
          </a:prstGeom>
          <a:noFill/>
          <a:ln>
            <a:noFill/>
          </a:ln>
        </p:spPr>
      </p:pic>
      <p:pic>
        <p:nvPicPr>
          <p:cNvPr id="2267" name="Google Shape;2267;g102ebd997b4_6_0"/>
          <p:cNvPicPr preferRelativeResize="0"/>
          <p:nvPr/>
        </p:nvPicPr>
        <p:blipFill rotWithShape="1">
          <a:blip r:embed="rId4">
            <a:alphaModFix/>
          </a:blip>
          <a:srcRect b="0" l="8839" r="26922" t="0"/>
          <a:stretch/>
        </p:blipFill>
        <p:spPr>
          <a:xfrm>
            <a:off x="2589470" y="918338"/>
            <a:ext cx="2093938" cy="1982110"/>
          </a:xfrm>
          <a:prstGeom prst="rect">
            <a:avLst/>
          </a:prstGeom>
          <a:noFill/>
          <a:ln>
            <a:noFill/>
          </a:ln>
        </p:spPr>
      </p:pic>
      <p:pic>
        <p:nvPicPr>
          <p:cNvPr id="2268" name="Google Shape;2268;g102ebd997b4_6_0"/>
          <p:cNvPicPr preferRelativeResize="0"/>
          <p:nvPr/>
        </p:nvPicPr>
        <p:blipFill>
          <a:blip r:embed="rId5">
            <a:alphaModFix/>
          </a:blip>
          <a:stretch>
            <a:fillRect/>
          </a:stretch>
        </p:blipFill>
        <p:spPr>
          <a:xfrm>
            <a:off x="4260737" y="2966418"/>
            <a:ext cx="3298063" cy="1944681"/>
          </a:xfrm>
          <a:prstGeom prst="rect">
            <a:avLst/>
          </a:prstGeom>
          <a:noFill/>
          <a:ln>
            <a:noFill/>
          </a:ln>
        </p:spPr>
      </p:pic>
      <p:pic>
        <p:nvPicPr>
          <p:cNvPr id="2269" name="Google Shape;2269;g102ebd997b4_6_0"/>
          <p:cNvPicPr preferRelativeResize="0"/>
          <p:nvPr/>
        </p:nvPicPr>
        <p:blipFill rotWithShape="1">
          <a:blip r:embed="rId6">
            <a:alphaModFix/>
          </a:blip>
          <a:srcRect b="0" l="0" r="1390" t="0"/>
          <a:stretch/>
        </p:blipFill>
        <p:spPr>
          <a:xfrm>
            <a:off x="4754979" y="918325"/>
            <a:ext cx="3361571" cy="1944680"/>
          </a:xfrm>
          <a:prstGeom prst="rect">
            <a:avLst/>
          </a:prstGeom>
          <a:noFill/>
          <a:ln>
            <a:noFill/>
          </a:ln>
        </p:spPr>
      </p:pic>
      <p:sp>
        <p:nvSpPr>
          <p:cNvPr id="2270" name="Google Shape;2270;g102ebd997b4_6_0"/>
          <p:cNvSpPr txBox="1"/>
          <p:nvPr/>
        </p:nvSpPr>
        <p:spPr>
          <a:xfrm>
            <a:off x="468814" y="2536546"/>
            <a:ext cx="9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Times New Roman"/>
                <a:ea typeface="Times New Roman"/>
                <a:cs typeface="Times New Roman"/>
                <a:sym typeface="Times New Roman"/>
              </a:rPr>
              <a:t>Sugar</a:t>
            </a:r>
            <a:endParaRPr i="1">
              <a:solidFill>
                <a:schemeClr val="dk1"/>
              </a:solidFill>
              <a:latin typeface="Times New Roman"/>
              <a:ea typeface="Times New Roman"/>
              <a:cs typeface="Times New Roman"/>
              <a:sym typeface="Times New Roman"/>
            </a:endParaRPr>
          </a:p>
        </p:txBody>
      </p:sp>
      <p:sp>
        <p:nvSpPr>
          <p:cNvPr id="2271" name="Google Shape;2271;g102ebd997b4_6_0"/>
          <p:cNvSpPr txBox="1"/>
          <p:nvPr/>
        </p:nvSpPr>
        <p:spPr>
          <a:xfrm>
            <a:off x="2602939" y="2536546"/>
            <a:ext cx="9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Times New Roman"/>
                <a:ea typeface="Times New Roman"/>
                <a:cs typeface="Times New Roman"/>
                <a:sym typeface="Times New Roman"/>
              </a:rPr>
              <a:t>Unfed</a:t>
            </a:r>
            <a:endParaRPr i="1">
              <a:solidFill>
                <a:schemeClr val="dk1"/>
              </a:solidFill>
              <a:latin typeface="Times New Roman"/>
              <a:ea typeface="Times New Roman"/>
              <a:cs typeface="Times New Roman"/>
              <a:sym typeface="Times New Roman"/>
            </a:endParaRPr>
          </a:p>
        </p:txBody>
      </p:sp>
      <p:sp>
        <p:nvSpPr>
          <p:cNvPr id="2272" name="Google Shape;2272;g102ebd997b4_6_0"/>
          <p:cNvSpPr txBox="1"/>
          <p:nvPr/>
        </p:nvSpPr>
        <p:spPr>
          <a:xfrm>
            <a:off x="4204788" y="4609400"/>
            <a:ext cx="8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Times New Roman"/>
                <a:ea typeface="Times New Roman"/>
                <a:cs typeface="Times New Roman"/>
                <a:sym typeface="Times New Roman"/>
              </a:rPr>
              <a:t>Rabbit</a:t>
            </a:r>
            <a:endParaRPr i="1">
              <a:solidFill>
                <a:schemeClr val="dk1"/>
              </a:solidFill>
              <a:latin typeface="Times New Roman"/>
              <a:ea typeface="Times New Roman"/>
              <a:cs typeface="Times New Roman"/>
              <a:sym typeface="Times New Roman"/>
            </a:endParaRPr>
          </a:p>
        </p:txBody>
      </p:sp>
      <p:sp>
        <p:nvSpPr>
          <p:cNvPr id="2273" name="Google Shape;2273;g102ebd997b4_6_0"/>
          <p:cNvSpPr txBox="1"/>
          <p:nvPr/>
        </p:nvSpPr>
        <p:spPr>
          <a:xfrm>
            <a:off x="4754979" y="2536533"/>
            <a:ext cx="99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Times New Roman"/>
                <a:ea typeface="Times New Roman"/>
                <a:cs typeface="Times New Roman"/>
                <a:sym typeface="Times New Roman"/>
              </a:rPr>
              <a:t>Human</a:t>
            </a:r>
            <a:endParaRPr i="1">
              <a:solidFill>
                <a:schemeClr val="dk1"/>
              </a:solidFill>
              <a:latin typeface="Times New Roman"/>
              <a:ea typeface="Times New Roman"/>
              <a:cs typeface="Times New Roman"/>
              <a:sym typeface="Times New Roman"/>
            </a:endParaRPr>
          </a:p>
        </p:txBody>
      </p:sp>
      <p:pic>
        <p:nvPicPr>
          <p:cNvPr id="2274" name="Google Shape;2274;g102ebd997b4_6_0"/>
          <p:cNvPicPr preferRelativeResize="0"/>
          <p:nvPr/>
        </p:nvPicPr>
        <p:blipFill>
          <a:blip r:embed="rId7">
            <a:alphaModFix/>
          </a:blip>
          <a:stretch>
            <a:fillRect/>
          </a:stretch>
        </p:blipFill>
        <p:spPr>
          <a:xfrm>
            <a:off x="1062244" y="2954944"/>
            <a:ext cx="3111200" cy="1944682"/>
          </a:xfrm>
          <a:prstGeom prst="rect">
            <a:avLst/>
          </a:prstGeom>
          <a:noFill/>
          <a:ln>
            <a:noFill/>
          </a:ln>
        </p:spPr>
      </p:pic>
      <p:sp>
        <p:nvSpPr>
          <p:cNvPr id="2275" name="Google Shape;2275;g102ebd997b4_6_0"/>
          <p:cNvSpPr txBox="1"/>
          <p:nvPr/>
        </p:nvSpPr>
        <p:spPr>
          <a:xfrm>
            <a:off x="986038" y="4510900"/>
            <a:ext cx="8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Times New Roman"/>
                <a:ea typeface="Times New Roman"/>
                <a:cs typeface="Times New Roman"/>
                <a:sym typeface="Times New Roman"/>
              </a:rPr>
              <a:t>Chicken</a:t>
            </a:r>
            <a:endParaRPr i="1">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9" name="Shape 2279"/>
        <p:cNvGrpSpPr/>
        <p:nvPr/>
      </p:nvGrpSpPr>
      <p:grpSpPr>
        <a:xfrm>
          <a:off x="0" y="0"/>
          <a:ext cx="0" cy="0"/>
          <a:chOff x="0" y="0"/>
          <a:chExt cx="0" cy="0"/>
        </a:xfrm>
      </p:grpSpPr>
      <p:sp>
        <p:nvSpPr>
          <p:cNvPr id="2280" name="Google Shape;2280;g104b5d045ad_0_344"/>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5"/>
                </a:solidFill>
              </a:rPr>
              <a:t>• </a:t>
            </a:r>
            <a:r>
              <a:rPr lang="en"/>
              <a:t>Discussion</a:t>
            </a:r>
            <a:endParaRPr/>
          </a:p>
        </p:txBody>
      </p:sp>
      <p:sp>
        <p:nvSpPr>
          <p:cNvPr id="2281" name="Google Shape;2281;g104b5d045ad_0_344"/>
          <p:cNvSpPr txBox="1"/>
          <p:nvPr/>
        </p:nvSpPr>
        <p:spPr>
          <a:xfrm>
            <a:off x="488175" y="1004075"/>
            <a:ext cx="7338000" cy="39534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F2F2F2"/>
              </a:buClr>
              <a:buSzPts val="1500"/>
              <a:buChar char="●"/>
            </a:pPr>
            <a:r>
              <a:rPr lang="en" sz="1500">
                <a:solidFill>
                  <a:srgbClr val="F2F2F2"/>
                </a:solidFill>
                <a:latin typeface="Spartan Medium"/>
                <a:ea typeface="Spartan Medium"/>
                <a:cs typeface="Spartan Medium"/>
                <a:sym typeface="Spartan Medium"/>
              </a:rPr>
              <a:t>The midgut microbial communities’</a:t>
            </a:r>
            <a:r>
              <a:rPr lang="en" sz="1500">
                <a:solidFill>
                  <a:srgbClr val="F2F2F2"/>
                </a:solidFill>
                <a:latin typeface="Spartan Medium"/>
                <a:ea typeface="Spartan Medium"/>
                <a:cs typeface="Spartan Medium"/>
                <a:sym typeface="Spartan Medium"/>
              </a:rPr>
              <a:t> </a:t>
            </a:r>
            <a:r>
              <a:rPr lang="en" sz="1500">
                <a:solidFill>
                  <a:srgbClr val="F2F2F2"/>
                </a:solidFill>
                <a:latin typeface="Spartan Medium"/>
                <a:ea typeface="Spartan Medium"/>
                <a:cs typeface="Spartan Medium"/>
                <a:sym typeface="Spartan Medium"/>
              </a:rPr>
              <a:t>diversity can be strongly influenced by both genetic and environmental factors.</a:t>
            </a:r>
            <a:endParaRPr sz="1500">
              <a:solidFill>
                <a:srgbClr val="F2F2F2"/>
              </a:solidFill>
              <a:latin typeface="Spartan Medium"/>
              <a:ea typeface="Spartan Medium"/>
              <a:cs typeface="Spartan Medium"/>
              <a:sym typeface="Spartan Medium"/>
            </a:endParaRPr>
          </a:p>
          <a:p>
            <a:pPr indent="-323850" lvl="0" marL="457200" rtl="0" algn="l">
              <a:lnSpc>
                <a:spcPct val="115000"/>
              </a:lnSpc>
              <a:spcBef>
                <a:spcPts val="1000"/>
              </a:spcBef>
              <a:spcAft>
                <a:spcPts val="0"/>
              </a:spcAft>
              <a:buClr>
                <a:srgbClr val="F2F2F2"/>
              </a:buClr>
              <a:buSzPts val="1500"/>
              <a:buFont typeface="Spartan Medium"/>
              <a:buChar char="●"/>
            </a:pPr>
            <a:r>
              <a:rPr lang="en" sz="1500">
                <a:solidFill>
                  <a:srgbClr val="F2F2F2"/>
                </a:solidFill>
                <a:latin typeface="Spartan Medium"/>
                <a:ea typeface="Spartan Medium"/>
                <a:cs typeface="Spartan Medium"/>
                <a:sym typeface="Spartan Medium"/>
              </a:rPr>
              <a:t>Mosquitoes fed on carbohydrate-rich sugar possess a different microbiota composition compared to those fed on protein-rich blood. “Core” taxa:</a:t>
            </a:r>
            <a:endParaRPr sz="1500">
              <a:solidFill>
                <a:srgbClr val="F2F2F2"/>
              </a:solidFill>
              <a:latin typeface="Spartan Medium"/>
              <a:ea typeface="Spartan Medium"/>
              <a:cs typeface="Spartan Medium"/>
              <a:sym typeface="Spartan Medium"/>
            </a:endParaRPr>
          </a:p>
          <a:p>
            <a:pPr indent="-323850" lvl="1" marL="914400" rtl="0" algn="l">
              <a:lnSpc>
                <a:spcPct val="115000"/>
              </a:lnSpc>
              <a:spcBef>
                <a:spcPts val="1000"/>
              </a:spcBef>
              <a:spcAft>
                <a:spcPts val="0"/>
              </a:spcAft>
              <a:buClr>
                <a:srgbClr val="F2F2F2"/>
              </a:buClr>
              <a:buSzPts val="1500"/>
              <a:buFont typeface="Spartan Medium"/>
              <a:buChar char="○"/>
            </a:pPr>
            <a:r>
              <a:rPr lang="en" sz="1500">
                <a:solidFill>
                  <a:srgbClr val="F2F2F2"/>
                </a:solidFill>
                <a:latin typeface="Spartan Medium"/>
                <a:ea typeface="Spartan Medium"/>
                <a:cs typeface="Spartan Medium"/>
                <a:sym typeface="Spartan Medium"/>
              </a:rPr>
              <a:t>Chicken and rabbit blood fed: Chryseobacterium</a:t>
            </a:r>
            <a:endParaRPr sz="1500">
              <a:solidFill>
                <a:srgbClr val="F2F2F2"/>
              </a:solidFill>
              <a:latin typeface="Spartan Medium"/>
              <a:ea typeface="Spartan Medium"/>
              <a:cs typeface="Spartan Medium"/>
              <a:sym typeface="Spartan Medium"/>
            </a:endParaRPr>
          </a:p>
          <a:p>
            <a:pPr indent="-323850" lvl="1" marL="914400" rtl="0" algn="l">
              <a:lnSpc>
                <a:spcPct val="115000"/>
              </a:lnSpc>
              <a:spcBef>
                <a:spcPts val="1000"/>
              </a:spcBef>
              <a:spcAft>
                <a:spcPts val="0"/>
              </a:spcAft>
              <a:buClr>
                <a:srgbClr val="F2F2F2"/>
              </a:buClr>
              <a:buSzPts val="1500"/>
              <a:buFont typeface="Spartan Medium"/>
              <a:buChar char="○"/>
            </a:pPr>
            <a:r>
              <a:rPr lang="en" sz="1500">
                <a:solidFill>
                  <a:srgbClr val="F2F2F2"/>
                </a:solidFill>
                <a:latin typeface="Spartan Medium"/>
                <a:ea typeface="Spartan Medium"/>
                <a:cs typeface="Spartan Medium"/>
                <a:sym typeface="Spartan Medium"/>
              </a:rPr>
              <a:t>Sugar fed and unfed: Actinobacteria</a:t>
            </a:r>
            <a:endParaRPr sz="1500">
              <a:solidFill>
                <a:srgbClr val="F2F2F2"/>
              </a:solidFill>
              <a:latin typeface="Spartan Medium"/>
              <a:ea typeface="Spartan Medium"/>
              <a:cs typeface="Spartan Medium"/>
              <a:sym typeface="Spartan Medium"/>
            </a:endParaRPr>
          </a:p>
          <a:p>
            <a:pPr indent="-323850" lvl="1" marL="914400" rtl="0" algn="l">
              <a:lnSpc>
                <a:spcPct val="115000"/>
              </a:lnSpc>
              <a:spcBef>
                <a:spcPts val="1000"/>
              </a:spcBef>
              <a:spcAft>
                <a:spcPts val="0"/>
              </a:spcAft>
              <a:buClr>
                <a:srgbClr val="F2F2F2"/>
              </a:buClr>
              <a:buSzPts val="1500"/>
              <a:buFont typeface="Spartan Medium"/>
              <a:buChar char="○"/>
            </a:pPr>
            <a:r>
              <a:rPr lang="en" sz="1500">
                <a:solidFill>
                  <a:srgbClr val="F2F2F2"/>
                </a:solidFill>
                <a:latin typeface="Spartan Medium"/>
                <a:ea typeface="Spartan Medium"/>
                <a:cs typeface="Spartan Medium"/>
                <a:sym typeface="Spartan Medium"/>
              </a:rPr>
              <a:t>Human-blood fed: Proteobacteria</a:t>
            </a:r>
            <a:endParaRPr sz="1500">
              <a:solidFill>
                <a:srgbClr val="F2F2F2"/>
              </a:solidFill>
              <a:latin typeface="Spartan Medium"/>
              <a:ea typeface="Spartan Medium"/>
              <a:cs typeface="Spartan Medium"/>
              <a:sym typeface="Spartan Medium"/>
            </a:endParaRPr>
          </a:p>
          <a:p>
            <a:pPr indent="-323850" lvl="0" marL="914400" rtl="0" algn="l">
              <a:lnSpc>
                <a:spcPct val="115000"/>
              </a:lnSpc>
              <a:spcBef>
                <a:spcPts val="1000"/>
              </a:spcBef>
              <a:spcAft>
                <a:spcPts val="0"/>
              </a:spcAft>
              <a:buClr>
                <a:srgbClr val="F2F2F2"/>
              </a:buClr>
              <a:buSzPts val="1500"/>
              <a:buFont typeface="Spartan Medium"/>
              <a:buChar char="➔"/>
            </a:pPr>
            <a:r>
              <a:rPr lang="en" sz="1500">
                <a:solidFill>
                  <a:srgbClr val="F2F2F2"/>
                </a:solidFill>
                <a:latin typeface="Spartan Medium"/>
                <a:ea typeface="Spartan Medium"/>
                <a:cs typeface="Spartan Medium"/>
                <a:sym typeface="Spartan Medium"/>
              </a:rPr>
              <a:t>Most likely to be infected by blood-borne pathogens</a:t>
            </a:r>
            <a:endParaRPr sz="1500">
              <a:solidFill>
                <a:srgbClr val="F2F2F2"/>
              </a:solidFill>
              <a:latin typeface="Spartan Medium"/>
              <a:ea typeface="Spartan Medium"/>
              <a:cs typeface="Spartan Medium"/>
              <a:sym typeface="Spartan Medium"/>
            </a:endParaRPr>
          </a:p>
          <a:p>
            <a:pPr indent="-323850" lvl="0" marL="457200" rtl="0" algn="l">
              <a:lnSpc>
                <a:spcPct val="115000"/>
              </a:lnSpc>
              <a:spcBef>
                <a:spcPts val="1000"/>
              </a:spcBef>
              <a:spcAft>
                <a:spcPts val="0"/>
              </a:spcAft>
              <a:buClr>
                <a:srgbClr val="F2F2F2"/>
              </a:buClr>
              <a:buSzPts val="1500"/>
              <a:buFont typeface="Spartan Medium"/>
              <a:buChar char="●"/>
            </a:pPr>
            <a:r>
              <a:rPr b="1" lang="en" sz="1500">
                <a:solidFill>
                  <a:srgbClr val="F2F2F2"/>
                </a:solidFill>
                <a:latin typeface="Spartan"/>
                <a:ea typeface="Spartan"/>
                <a:cs typeface="Spartan"/>
                <a:sym typeface="Spartan"/>
              </a:rPr>
              <a:t>Limitation:</a:t>
            </a:r>
            <a:r>
              <a:rPr lang="en" sz="1500">
                <a:solidFill>
                  <a:srgbClr val="F2F2F2"/>
                </a:solidFill>
                <a:latin typeface="Spartan Medium"/>
                <a:ea typeface="Spartan Medium"/>
                <a:cs typeface="Spartan Medium"/>
                <a:sym typeface="Spartan Medium"/>
              </a:rPr>
              <a:t> small sample sizes.</a:t>
            </a:r>
            <a:endParaRPr sz="1500">
              <a:solidFill>
                <a:srgbClr val="F2F2F2"/>
              </a:solidFill>
              <a:latin typeface="Spartan Medium"/>
              <a:ea typeface="Spartan Medium"/>
              <a:cs typeface="Spartan Medium"/>
              <a:sym typeface="Spartan Medium"/>
            </a:endParaRPr>
          </a:p>
          <a:p>
            <a:pPr indent="0" lvl="0" marL="0" rtl="0" algn="l">
              <a:spcBef>
                <a:spcPts val="1000"/>
              </a:spcBef>
              <a:spcAft>
                <a:spcPts val="0"/>
              </a:spcAft>
              <a:buNone/>
            </a:pPr>
            <a:r>
              <a:t/>
            </a:r>
            <a:endParaRPr>
              <a:solidFill>
                <a:srgbClr val="F2F2F2"/>
              </a:solidFill>
              <a:latin typeface="Spartan Medium"/>
              <a:ea typeface="Spartan Medium"/>
              <a:cs typeface="Spartan Medium"/>
              <a:sym typeface="Spartan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g10457bb4813_0_86"/>
          <p:cNvSpPr txBox="1"/>
          <p:nvPr>
            <p:ph idx="1" type="body"/>
          </p:nvPr>
        </p:nvSpPr>
        <p:spPr>
          <a:xfrm>
            <a:off x="720000" y="1034025"/>
            <a:ext cx="7359900" cy="3645900"/>
          </a:xfrm>
          <a:prstGeom prst="rect">
            <a:avLst/>
          </a:prstGeom>
          <a:noFill/>
          <a:ln>
            <a:noFill/>
          </a:ln>
        </p:spPr>
        <p:txBody>
          <a:bodyPr anchorCtr="0" anchor="ctr" bIns="91425" lIns="91425" spcFirstLastPara="1" rIns="91425" wrap="square" tIns="91425">
            <a:noAutofit/>
          </a:bodyPr>
          <a:lstStyle/>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[1]World Health Organization. (n.d.). </a:t>
            </a:r>
            <a:r>
              <a:rPr i="1" lang="en" sz="800">
                <a:latin typeface="Spartan"/>
                <a:ea typeface="Spartan"/>
                <a:cs typeface="Spartan"/>
                <a:sym typeface="Spartan"/>
              </a:rPr>
              <a:t>Vector-borne diseases</a:t>
            </a:r>
            <a:r>
              <a:rPr lang="en" sz="800">
                <a:latin typeface="Spartan"/>
                <a:ea typeface="Spartan"/>
                <a:cs typeface="Spartan"/>
                <a:sym typeface="Spartan"/>
              </a:rPr>
              <a:t>. World Health Organization. Retrieved November 30, 2021, from https://www.who.int/news-room/fact-sheets/detail/vector-borne-diseases. </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[2]Barletta, A. B., Nascimento-Silva, M. C., Talyuli, O. A., Oliveira, J. H., Pereira, L. O., Oliveira, P. L., &amp; Sorgine, M. H. (2017). Microbiota activates the IMD pathway and limits Sindbis infection in Aedes aegypti. </a:t>
            </a:r>
            <a:r>
              <a:rPr i="1" lang="en" sz="800">
                <a:latin typeface="Spartan"/>
                <a:ea typeface="Spartan"/>
                <a:cs typeface="Spartan"/>
                <a:sym typeface="Spartan"/>
              </a:rPr>
              <a:t>Parasites &amp; vectors</a:t>
            </a:r>
            <a:r>
              <a:rPr lang="en" sz="800">
                <a:latin typeface="Spartan"/>
                <a:ea typeface="Spartan"/>
                <a:cs typeface="Spartan"/>
                <a:sym typeface="Spartan"/>
              </a:rPr>
              <a:t>, </a:t>
            </a:r>
            <a:r>
              <a:rPr i="1" lang="en" sz="800">
                <a:latin typeface="Spartan"/>
                <a:ea typeface="Spartan"/>
                <a:cs typeface="Spartan"/>
                <a:sym typeface="Spartan"/>
              </a:rPr>
              <a:t>10</a:t>
            </a:r>
            <a:r>
              <a:rPr lang="en" sz="800">
                <a:latin typeface="Spartan"/>
                <a:ea typeface="Spartan"/>
                <a:cs typeface="Spartan"/>
                <a:sym typeface="Spartan"/>
              </a:rPr>
              <a:t>(1), 103. https://doi.org/10.1186/s13071-017-2040-9</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[3] Huang, W. (2020). </a:t>
            </a:r>
            <a:r>
              <a:rPr i="1" lang="en" sz="800">
                <a:latin typeface="Spartan"/>
                <a:ea typeface="Spartan"/>
                <a:cs typeface="Spartan"/>
                <a:sym typeface="Spartan"/>
              </a:rPr>
              <a:t>Use of Microbiota to Fight Mosquito-Borne Disease</a:t>
            </a:r>
            <a:r>
              <a:rPr lang="en" sz="800">
                <a:latin typeface="Spartan"/>
                <a:ea typeface="Spartan"/>
                <a:cs typeface="Spartan"/>
                <a:sym typeface="Spartan"/>
              </a:rPr>
              <a:t>. Frontiers. https://www.frontiersin.org/articles/10.3389/fgene.2020.00196/full</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[4] Bando H., Okado K., Guelbeogo W. M., Badolo A., Aonuma H., Nelson B., et al. . (2013). Intra-specific diversity of </a:t>
            </a:r>
            <a:r>
              <a:rPr i="1" lang="en" sz="800">
                <a:latin typeface="Spartan"/>
                <a:ea typeface="Spartan"/>
                <a:cs typeface="Spartan"/>
                <a:sym typeface="Spartan"/>
              </a:rPr>
              <a:t>Serratia marcescens</a:t>
            </a:r>
            <a:r>
              <a:rPr lang="en" sz="800">
                <a:latin typeface="Spartan"/>
                <a:ea typeface="Spartan"/>
                <a:cs typeface="Spartan"/>
                <a:sym typeface="Spartan"/>
              </a:rPr>
              <a:t> in Anopheles mosquito midgut defines Plasmodium transmission capacity. </a:t>
            </a:r>
            <a:r>
              <a:rPr i="1" lang="en" sz="800">
                <a:latin typeface="Spartan"/>
                <a:ea typeface="Spartan"/>
                <a:cs typeface="Spartan"/>
                <a:sym typeface="Spartan"/>
              </a:rPr>
              <a:t>Sci. Rep.</a:t>
            </a:r>
            <a:r>
              <a:rPr lang="en" sz="800">
                <a:latin typeface="Spartan"/>
                <a:ea typeface="Spartan"/>
                <a:cs typeface="Spartan"/>
                <a:sym typeface="Spartan"/>
              </a:rPr>
              <a:t> 3:1641. 10.1038/srep01641</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[5] Frankel-Bricker, J. (2021, April 2). </a:t>
            </a:r>
            <a:r>
              <a:rPr i="1" lang="en" sz="800">
                <a:latin typeface="Spartan"/>
                <a:ea typeface="Spartan"/>
                <a:cs typeface="Spartan"/>
                <a:sym typeface="Spartan"/>
              </a:rPr>
              <a:t>Re-Analysis of 16S rRNA Gene Sequence Data Sets Uncovers Disparate Laboratory-Specific Microbiomes Associated with the Yellow Fever Mosquito (Aedes aegypti)</a:t>
            </a:r>
            <a:r>
              <a:rPr lang="en" sz="800">
                <a:latin typeface="Spartan"/>
                <a:ea typeface="Spartan"/>
                <a:cs typeface="Spartan"/>
                <a:sym typeface="Spartan"/>
              </a:rPr>
              <a:t>. Microbial Ecology. https://link.springer.com/article/10.1007/s00248-021-01739-2?error=cookies_not_supported&amp;code=26503f03-e2ec-43f6-865a-05fb592a649e</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[6] Bukin, Y., Galachyants, Y., Morozov, I. </a:t>
            </a:r>
            <a:r>
              <a:rPr i="1" lang="en" sz="800">
                <a:latin typeface="Spartan"/>
                <a:ea typeface="Spartan"/>
                <a:cs typeface="Spartan"/>
                <a:sym typeface="Spartan"/>
              </a:rPr>
              <a:t>et al.</a:t>
            </a:r>
            <a:r>
              <a:rPr lang="en" sz="800">
                <a:latin typeface="Spartan"/>
                <a:ea typeface="Spartan"/>
                <a:cs typeface="Spartan"/>
                <a:sym typeface="Spartan"/>
              </a:rPr>
              <a:t> The effect of 16S rRNA region choice on bacterial community metabarcoding results. </a:t>
            </a:r>
            <a:r>
              <a:rPr i="1" lang="en" sz="800">
                <a:latin typeface="Spartan"/>
                <a:ea typeface="Spartan"/>
                <a:cs typeface="Spartan"/>
                <a:sym typeface="Spartan"/>
              </a:rPr>
              <a:t>Sci Data</a:t>
            </a:r>
            <a:r>
              <a:rPr lang="en" sz="800">
                <a:latin typeface="Spartan"/>
                <a:ea typeface="Spartan"/>
                <a:cs typeface="Spartan"/>
                <a:sym typeface="Spartan"/>
              </a:rPr>
              <a:t> 6, 190007 (2019). https://doi.org/10.1038/sdata.2019.7</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[7] Lee, W. (2020). </a:t>
            </a:r>
            <a:r>
              <a:rPr i="1" lang="en" sz="800">
                <a:latin typeface="Spartan"/>
                <a:ea typeface="Spartan"/>
                <a:cs typeface="Spartan"/>
                <a:sym typeface="Spartan"/>
              </a:rPr>
              <a:t>METAGENOMICS DATA ANALYSIS</a:t>
            </a:r>
            <a:r>
              <a:rPr lang="en" sz="800">
                <a:latin typeface="Spartan"/>
                <a:ea typeface="Spartan"/>
                <a:cs typeface="Spartan"/>
                <a:sym typeface="Spartan"/>
              </a:rPr>
              <a:t>. Google Sites. Retrieved November 29, 2021, from https://sites.google.com/sjsu.edu/sjsu123b-metagenomics/home</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[8] Huang, W., Wang, S., &amp; Jacobs-Lorena, M. (2020). Use of Microbiota to Fight Mosquito-Borne Disease. </a:t>
            </a:r>
            <a:r>
              <a:rPr i="1" lang="en" sz="800">
                <a:latin typeface="Spartan"/>
                <a:ea typeface="Spartan"/>
                <a:cs typeface="Spartan"/>
                <a:sym typeface="Spartan"/>
              </a:rPr>
              <a:t>Frontiers in Genetics</a:t>
            </a:r>
            <a:r>
              <a:rPr lang="en" sz="800">
                <a:latin typeface="Spartan"/>
                <a:ea typeface="Spartan"/>
                <a:cs typeface="Spartan"/>
                <a:sym typeface="Spartan"/>
              </a:rPr>
              <a:t>, </a:t>
            </a:r>
            <a:r>
              <a:rPr i="1" lang="en" sz="800">
                <a:latin typeface="Spartan"/>
                <a:ea typeface="Spartan"/>
                <a:cs typeface="Spartan"/>
                <a:sym typeface="Spartan"/>
              </a:rPr>
              <a:t>11</a:t>
            </a:r>
            <a:r>
              <a:rPr lang="en" sz="800">
                <a:latin typeface="Spartan"/>
                <a:ea typeface="Spartan"/>
                <a:cs typeface="Spartan"/>
                <a:sym typeface="Spartan"/>
              </a:rPr>
              <a:t>. https://doi.org/10.3389/fgene.2020.00196</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[9] Ephantus J Muturi, Christopher Dunlap, Jose L Ramirez, Alejandro P Rooney, Chang-Hyun Kim, Host blood-meal source has a strong impact on gut microbiota of </a:t>
            </a:r>
            <a:r>
              <a:rPr i="1" lang="en" sz="800">
                <a:latin typeface="Spartan"/>
                <a:ea typeface="Spartan"/>
                <a:cs typeface="Spartan"/>
                <a:sym typeface="Spartan"/>
              </a:rPr>
              <a:t>Aedes aegypti</a:t>
            </a:r>
            <a:r>
              <a:rPr lang="en" sz="800">
                <a:latin typeface="Spartan"/>
                <a:ea typeface="Spartan"/>
                <a:cs typeface="Spartan"/>
                <a:sym typeface="Spartan"/>
              </a:rPr>
              <a:t>, </a:t>
            </a:r>
            <a:r>
              <a:rPr i="1" lang="en" sz="800">
                <a:latin typeface="Spartan"/>
                <a:ea typeface="Spartan"/>
                <a:cs typeface="Spartan"/>
                <a:sym typeface="Spartan"/>
              </a:rPr>
              <a:t>FEMS Microbiology Ecology</a:t>
            </a:r>
            <a:r>
              <a:rPr lang="en" sz="800">
                <a:latin typeface="Spartan"/>
                <a:ea typeface="Spartan"/>
                <a:cs typeface="Spartan"/>
                <a:sym typeface="Spartan"/>
              </a:rPr>
              <a:t>, Volume 95, Issue 1, January 2019, fiy213, https://doi.org/10.1093/femsec/fiy213</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Char char="●"/>
            </a:pPr>
            <a:r>
              <a:rPr lang="en" sz="800">
                <a:latin typeface="Spartan"/>
                <a:ea typeface="Spartan"/>
                <a:cs typeface="Spartan"/>
                <a:sym typeface="Spartan"/>
              </a:rPr>
              <a:t>[10]Moreira, L. A., Iturbe-Ormaetxe, I., Jeffery, J. A., Lu, G., Pyke, A. T., Hedges, L. M., Rocha, B. C., Hall-Mendelin, S., Day, A., Riegler, M., Hugo, L. E., Johnson, K. N., Kay, B. H., McGraw, E. A., van den Hurk, A. F., Ryan, P. A., &amp; O'Neill, S. L. (2009). A Wolbachia symbiont in Aedes aegypti limits infection with dengue, Chikungunya, and Plasmodium. </a:t>
            </a:r>
            <a:r>
              <a:rPr i="1" lang="en" sz="800">
                <a:latin typeface="Spartan"/>
                <a:ea typeface="Spartan"/>
                <a:cs typeface="Spartan"/>
                <a:sym typeface="Spartan"/>
              </a:rPr>
              <a:t>Cell</a:t>
            </a:r>
            <a:r>
              <a:rPr lang="en" sz="800">
                <a:latin typeface="Spartan"/>
                <a:ea typeface="Spartan"/>
                <a:cs typeface="Spartan"/>
                <a:sym typeface="Spartan"/>
              </a:rPr>
              <a:t>, </a:t>
            </a:r>
            <a:r>
              <a:rPr i="1" lang="en" sz="800">
                <a:latin typeface="Spartan"/>
                <a:ea typeface="Spartan"/>
                <a:cs typeface="Spartan"/>
                <a:sym typeface="Spartan"/>
              </a:rPr>
              <a:t>139</a:t>
            </a:r>
            <a:r>
              <a:rPr lang="en" sz="800">
                <a:latin typeface="Spartan"/>
                <a:ea typeface="Spartan"/>
                <a:cs typeface="Spartan"/>
                <a:sym typeface="Spartan"/>
              </a:rPr>
              <a:t>(7), 1268–1278. https://doi.org/10.1016/j.cell.2009.11.042</a:t>
            </a:r>
            <a:endParaRPr sz="800">
              <a:latin typeface="Spartan"/>
              <a:ea typeface="Spartan"/>
              <a:cs typeface="Spartan"/>
              <a:sym typeface="Spartan"/>
            </a:endParaRPr>
          </a:p>
          <a:p>
            <a:pPr indent="-279400" lvl="0" marL="457200" rtl="0" algn="l">
              <a:lnSpc>
                <a:spcPct val="100000"/>
              </a:lnSpc>
              <a:spcBef>
                <a:spcPts val="0"/>
              </a:spcBef>
              <a:spcAft>
                <a:spcPts val="0"/>
              </a:spcAft>
              <a:buClr>
                <a:schemeClr val="lt1"/>
              </a:buClr>
              <a:buSzPts val="800"/>
              <a:buFont typeface="Spartan"/>
              <a:buChar char="●"/>
            </a:pPr>
            <a:r>
              <a:rPr lang="en" sz="800">
                <a:latin typeface="Spartan"/>
                <a:ea typeface="Spartan"/>
                <a:cs typeface="Spartan"/>
                <a:sym typeface="Spartan"/>
              </a:rPr>
              <a:t>[11] </a:t>
            </a:r>
            <a:r>
              <a:rPr i="1" lang="en" sz="800">
                <a:latin typeface="Spartan"/>
                <a:ea typeface="Spartan"/>
                <a:cs typeface="Spartan"/>
                <a:sym typeface="Spartan"/>
              </a:rPr>
              <a:t>Yellow Fever</a:t>
            </a:r>
            <a:r>
              <a:rPr lang="en" sz="800">
                <a:latin typeface="Spartan"/>
                <a:ea typeface="Spartan"/>
                <a:cs typeface="Spartan"/>
                <a:sym typeface="Spartan"/>
              </a:rPr>
              <a:t>. (2021). CDC.Gov. https://www.cdc.gov/yellowfever/index.html</a:t>
            </a:r>
            <a:endParaRPr sz="800">
              <a:latin typeface="Spartan"/>
              <a:ea typeface="Spartan"/>
              <a:cs typeface="Spartan"/>
              <a:sym typeface="Spartan"/>
            </a:endParaRPr>
          </a:p>
          <a:p>
            <a:pPr indent="0" lvl="0" marL="457200" rtl="0" algn="l">
              <a:lnSpc>
                <a:spcPct val="100000"/>
              </a:lnSpc>
              <a:spcBef>
                <a:spcPts val="0"/>
              </a:spcBef>
              <a:spcAft>
                <a:spcPts val="0"/>
              </a:spcAft>
              <a:buNone/>
            </a:pPr>
            <a:r>
              <a:t/>
            </a:r>
            <a:endParaRPr sz="800"/>
          </a:p>
        </p:txBody>
      </p:sp>
      <p:sp>
        <p:nvSpPr>
          <p:cNvPr id="2287" name="Google Shape;2287;g10457bb4813_0_86"/>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References: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1" name="Shape 2291"/>
        <p:cNvGrpSpPr/>
        <p:nvPr/>
      </p:nvGrpSpPr>
      <p:grpSpPr>
        <a:xfrm>
          <a:off x="0" y="0"/>
          <a:ext cx="0" cy="0"/>
          <a:chOff x="0" y="0"/>
          <a:chExt cx="0" cy="0"/>
        </a:xfrm>
      </p:grpSpPr>
      <p:sp>
        <p:nvSpPr>
          <p:cNvPr id="2292" name="Google Shape;2292;g10457bb4813_0_235"/>
          <p:cNvSpPr txBox="1"/>
          <p:nvPr>
            <p:ph type="title"/>
          </p:nvPr>
        </p:nvSpPr>
        <p:spPr>
          <a:xfrm flipH="1">
            <a:off x="2500825" y="1204725"/>
            <a:ext cx="4809600" cy="849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000"/>
              <a:buNone/>
            </a:pPr>
            <a:r>
              <a:rPr lang="en" sz="2600"/>
              <a:t>Thank you for listening!</a:t>
            </a:r>
            <a:endParaRPr sz="2600"/>
          </a:p>
        </p:txBody>
      </p:sp>
      <p:sp>
        <p:nvSpPr>
          <p:cNvPr id="2293" name="Google Shape;2293;g10457bb4813_0_235"/>
          <p:cNvSpPr txBox="1"/>
          <p:nvPr>
            <p:ph idx="1" type="subTitle"/>
          </p:nvPr>
        </p:nvSpPr>
        <p:spPr>
          <a:xfrm flipH="1">
            <a:off x="2500575" y="2063175"/>
            <a:ext cx="4809600" cy="888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b="1" lang="en" sz="1700"/>
              <a:t>Do you have any questions?</a:t>
            </a:r>
            <a:endParaRPr b="1" sz="1700"/>
          </a:p>
          <a:p>
            <a:pPr indent="0" lvl="0" marL="0" rtl="0" algn="l">
              <a:lnSpc>
                <a:spcPct val="100000"/>
              </a:lnSpc>
              <a:spcBef>
                <a:spcPts val="0"/>
              </a:spcBef>
              <a:spcAft>
                <a:spcPts val="0"/>
              </a:spcAft>
              <a:buSzPts val="1500"/>
              <a:buNone/>
            </a:pPr>
            <a:r>
              <a:t/>
            </a:r>
            <a:endParaRPr/>
          </a:p>
        </p:txBody>
      </p:sp>
      <p:grpSp>
        <p:nvGrpSpPr>
          <p:cNvPr id="2294" name="Google Shape;2294;g10457bb4813_0_235"/>
          <p:cNvGrpSpPr/>
          <p:nvPr/>
        </p:nvGrpSpPr>
        <p:grpSpPr>
          <a:xfrm flipH="1">
            <a:off x="-321216" y="738560"/>
            <a:ext cx="2706263" cy="3666389"/>
            <a:chOff x="1311525" y="1157463"/>
            <a:chExt cx="2674173" cy="3503812"/>
          </a:xfrm>
        </p:grpSpPr>
        <p:grpSp>
          <p:nvGrpSpPr>
            <p:cNvPr id="2295" name="Google Shape;2295;g10457bb4813_0_235"/>
            <p:cNvGrpSpPr/>
            <p:nvPr/>
          </p:nvGrpSpPr>
          <p:grpSpPr>
            <a:xfrm>
              <a:off x="1311525" y="1286675"/>
              <a:ext cx="808650" cy="3374600"/>
              <a:chOff x="3615675" y="367825"/>
              <a:chExt cx="808650" cy="3374600"/>
            </a:xfrm>
          </p:grpSpPr>
          <p:sp>
            <p:nvSpPr>
              <p:cNvPr id="2296" name="Google Shape;2296;g10457bb4813_0_235"/>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g10457bb4813_0_235"/>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g10457bb4813_0_235"/>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g10457bb4813_0_235"/>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g10457bb4813_0_235"/>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g10457bb4813_0_235"/>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g10457bb4813_0_235"/>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g10457bb4813_0_235"/>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g10457bb4813_0_235"/>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g10457bb4813_0_235"/>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g10457bb4813_0_235"/>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g10457bb4813_0_235"/>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g10457bb4813_0_235"/>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g10457bb4813_0_235"/>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g10457bb4813_0_235"/>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g10457bb4813_0_235"/>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g10457bb4813_0_235"/>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g10457bb4813_0_235"/>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g10457bb4813_0_235"/>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g10457bb4813_0_235"/>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g10457bb4813_0_235"/>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g10457bb4813_0_235"/>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g10457bb4813_0_235"/>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g10457bb4813_0_235"/>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g10457bb4813_0_235"/>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g10457bb4813_0_235"/>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g10457bb4813_0_235"/>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g10457bb4813_0_235"/>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g10457bb4813_0_235"/>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g10457bb4813_0_235"/>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g10457bb4813_0_235"/>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7" name="Google Shape;2327;g10457bb4813_0_235"/>
            <p:cNvGrpSpPr/>
            <p:nvPr/>
          </p:nvGrpSpPr>
          <p:grpSpPr>
            <a:xfrm>
              <a:off x="2262007" y="1157463"/>
              <a:ext cx="1723691" cy="3037872"/>
              <a:chOff x="4479375" y="848525"/>
              <a:chExt cx="2122250" cy="3740300"/>
            </a:xfrm>
          </p:grpSpPr>
          <p:sp>
            <p:nvSpPr>
              <p:cNvPr id="2328" name="Google Shape;2328;g10457bb4813_0_235"/>
              <p:cNvSpPr/>
              <p:nvPr/>
            </p:nvSpPr>
            <p:spPr>
              <a:xfrm>
                <a:off x="4652425" y="1477000"/>
                <a:ext cx="41700" cy="612000"/>
              </a:xfrm>
              <a:custGeom>
                <a:rect b="b" l="l" r="r" t="t"/>
                <a:pathLst>
                  <a:path extrusionOk="0" h="24480" w="1668">
                    <a:moveTo>
                      <a:pt x="0" y="1"/>
                    </a:moveTo>
                    <a:lnTo>
                      <a:pt x="0" y="23630"/>
                    </a:lnTo>
                    <a:cubicBezTo>
                      <a:pt x="0" y="24197"/>
                      <a:pt x="417" y="24480"/>
                      <a:pt x="834" y="24480"/>
                    </a:cubicBezTo>
                    <a:cubicBezTo>
                      <a:pt x="1251" y="24480"/>
                      <a:pt x="1668" y="24197"/>
                      <a:pt x="1668" y="23630"/>
                    </a:cubicBezTo>
                    <a:lnTo>
                      <a:pt x="1668" y="2109"/>
                    </a:lnTo>
                    <a:cubicBezTo>
                      <a:pt x="1039" y="1480"/>
                      <a:pt x="472" y="756"/>
                      <a:pt x="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g10457bb4813_0_235"/>
              <p:cNvSpPr/>
              <p:nvPr/>
            </p:nvSpPr>
            <p:spPr>
              <a:xfrm>
                <a:off x="4479375" y="848525"/>
                <a:ext cx="2122250" cy="3740300"/>
              </a:xfrm>
              <a:custGeom>
                <a:rect b="b" l="l" r="r" t="t"/>
                <a:pathLst>
                  <a:path extrusionOk="0" h="149612" w="84890">
                    <a:moveTo>
                      <a:pt x="31118" y="0"/>
                    </a:moveTo>
                    <a:cubicBezTo>
                      <a:pt x="31118" y="0"/>
                      <a:pt x="26336" y="2328"/>
                      <a:pt x="30520" y="10163"/>
                    </a:cubicBezTo>
                    <a:lnTo>
                      <a:pt x="37442" y="24636"/>
                    </a:lnTo>
                    <a:lnTo>
                      <a:pt x="15575" y="3996"/>
                    </a:lnTo>
                    <a:lnTo>
                      <a:pt x="15575" y="3996"/>
                    </a:lnTo>
                    <a:cubicBezTo>
                      <a:pt x="15575" y="3996"/>
                      <a:pt x="10950" y="7866"/>
                      <a:pt x="19571" y="16173"/>
                    </a:cubicBezTo>
                    <a:lnTo>
                      <a:pt x="36970" y="35775"/>
                    </a:lnTo>
                    <a:lnTo>
                      <a:pt x="7237" y="18815"/>
                    </a:lnTo>
                    <a:lnTo>
                      <a:pt x="7237" y="18815"/>
                    </a:lnTo>
                    <a:cubicBezTo>
                      <a:pt x="7237" y="18816"/>
                      <a:pt x="2927" y="23755"/>
                      <a:pt x="10950" y="29136"/>
                    </a:cubicBezTo>
                    <a:cubicBezTo>
                      <a:pt x="18973" y="34516"/>
                      <a:pt x="36970" y="47165"/>
                      <a:pt x="36970" y="48864"/>
                    </a:cubicBezTo>
                    <a:cubicBezTo>
                      <a:pt x="36970" y="50440"/>
                      <a:pt x="27074" y="54125"/>
                      <a:pt x="24822" y="54125"/>
                    </a:cubicBezTo>
                    <a:cubicBezTo>
                      <a:pt x="24691" y="54125"/>
                      <a:pt x="24586" y="54112"/>
                      <a:pt x="24511" y="54087"/>
                    </a:cubicBezTo>
                    <a:cubicBezTo>
                      <a:pt x="23521" y="53749"/>
                      <a:pt x="12765" y="48473"/>
                      <a:pt x="5750" y="48473"/>
                    </a:cubicBezTo>
                    <a:cubicBezTo>
                      <a:pt x="2955" y="48473"/>
                      <a:pt x="753" y="49310"/>
                      <a:pt x="0" y="51632"/>
                    </a:cubicBezTo>
                    <a:lnTo>
                      <a:pt x="28349" y="64879"/>
                    </a:lnTo>
                    <a:lnTo>
                      <a:pt x="43767" y="76867"/>
                    </a:lnTo>
                    <a:lnTo>
                      <a:pt x="82625" y="149611"/>
                    </a:lnTo>
                    <a:lnTo>
                      <a:pt x="84890" y="92410"/>
                    </a:lnTo>
                    <a:lnTo>
                      <a:pt x="58240" y="59907"/>
                    </a:lnTo>
                    <a:lnTo>
                      <a:pt x="52828" y="36656"/>
                    </a:lnTo>
                    <a:lnTo>
                      <a:pt x="53017" y="19036"/>
                    </a:lnTo>
                    <a:lnTo>
                      <a:pt x="46976" y="4468"/>
                    </a:lnTo>
                    <a:cubicBezTo>
                      <a:pt x="46976" y="4468"/>
                      <a:pt x="43295" y="4783"/>
                      <a:pt x="44836" y="12491"/>
                    </a:cubicBezTo>
                    <a:lnTo>
                      <a:pt x="46693" y="16802"/>
                    </a:lnTo>
                    <a:lnTo>
                      <a:pt x="46693" y="27909"/>
                    </a:lnTo>
                    <a:lnTo>
                      <a:pt x="31118" y="0"/>
                    </a:lnTo>
                    <a:close/>
                  </a:path>
                </a:pathLst>
              </a:custGeom>
              <a:solidFill>
                <a:srgbClr val="AE83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g10457bb4813_0_235"/>
              <p:cNvSpPr/>
              <p:nvPr/>
            </p:nvSpPr>
            <p:spPr>
              <a:xfrm>
                <a:off x="5646675" y="1545450"/>
                <a:ext cx="126675" cy="250150"/>
              </a:xfrm>
              <a:custGeom>
                <a:rect b="b" l="l" r="r" t="t"/>
                <a:pathLst>
                  <a:path extrusionOk="0" fill="none" h="10006" w="5067">
                    <a:moveTo>
                      <a:pt x="1" y="0"/>
                    </a:moveTo>
                    <a:lnTo>
                      <a:pt x="5066" y="10006"/>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g10457bb4813_0_235"/>
              <p:cNvSpPr/>
              <p:nvPr/>
            </p:nvSpPr>
            <p:spPr>
              <a:xfrm>
                <a:off x="5415425" y="1464425"/>
                <a:ext cx="317025" cy="328825"/>
              </a:xfrm>
              <a:custGeom>
                <a:rect b="b" l="l" r="r" t="t"/>
                <a:pathLst>
                  <a:path extrusionOk="0" fill="none" h="13153" w="12681">
                    <a:moveTo>
                      <a:pt x="0" y="0"/>
                    </a:moveTo>
                    <a:lnTo>
                      <a:pt x="12680" y="13152"/>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g10457bb4813_0_235"/>
              <p:cNvSpPr/>
              <p:nvPr/>
            </p:nvSpPr>
            <p:spPr>
              <a:xfrm>
                <a:off x="5403625" y="1742100"/>
                <a:ext cx="247800" cy="131375"/>
              </a:xfrm>
              <a:custGeom>
                <a:rect b="b" l="l" r="r" t="t"/>
                <a:pathLst>
                  <a:path extrusionOk="0" fill="none" h="5255" w="9912">
                    <a:moveTo>
                      <a:pt x="0" y="0"/>
                    </a:moveTo>
                    <a:lnTo>
                      <a:pt x="9912" y="5255"/>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g10457bb4813_0_235"/>
              <p:cNvSpPr/>
              <p:nvPr/>
            </p:nvSpPr>
            <p:spPr>
              <a:xfrm>
                <a:off x="5620725" y="998750"/>
                <a:ext cx="104650" cy="167575"/>
              </a:xfrm>
              <a:custGeom>
                <a:rect b="b" l="l" r="r" t="t"/>
                <a:pathLst>
                  <a:path extrusionOk="0" fill="none" h="6703" w="4186">
                    <a:moveTo>
                      <a:pt x="0" y="1"/>
                    </a:moveTo>
                    <a:cubicBezTo>
                      <a:pt x="0" y="1"/>
                      <a:pt x="1637" y="6702"/>
                      <a:pt x="4185" y="5381"/>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g10457bb4813_0_235"/>
              <p:cNvSpPr/>
              <p:nvPr/>
            </p:nvSpPr>
            <p:spPr>
              <a:xfrm>
                <a:off x="5224275" y="879200"/>
                <a:ext cx="121175" cy="161275"/>
              </a:xfrm>
              <a:custGeom>
                <a:rect b="b" l="l" r="r" t="t"/>
                <a:pathLst>
                  <a:path extrusionOk="0" fill="none" h="6451" w="4847">
                    <a:moveTo>
                      <a:pt x="1" y="0"/>
                    </a:moveTo>
                    <a:cubicBezTo>
                      <a:pt x="1" y="0"/>
                      <a:pt x="2455" y="6450"/>
                      <a:pt x="4846" y="5097"/>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g10457bb4813_0_235"/>
              <p:cNvSpPr/>
              <p:nvPr/>
            </p:nvSpPr>
            <p:spPr>
              <a:xfrm>
                <a:off x="4853800" y="998750"/>
                <a:ext cx="140825" cy="118025"/>
              </a:xfrm>
              <a:custGeom>
                <a:rect b="b" l="l" r="r" t="t"/>
                <a:pathLst>
                  <a:path extrusionOk="0" fill="none" h="4721" w="5633">
                    <a:moveTo>
                      <a:pt x="0" y="1"/>
                    </a:moveTo>
                    <a:cubicBezTo>
                      <a:pt x="0" y="1"/>
                      <a:pt x="3398" y="4720"/>
                      <a:pt x="5632" y="2769"/>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g10457bb4813_0_235"/>
              <p:cNvSpPr/>
              <p:nvPr/>
            </p:nvSpPr>
            <p:spPr>
              <a:xfrm>
                <a:off x="4652425" y="1362950"/>
                <a:ext cx="170725" cy="116450"/>
              </a:xfrm>
              <a:custGeom>
                <a:rect b="b" l="l" r="r" t="t"/>
                <a:pathLst>
                  <a:path extrusionOk="0" fill="none" h="4658" w="6829">
                    <a:moveTo>
                      <a:pt x="0" y="0"/>
                    </a:moveTo>
                    <a:cubicBezTo>
                      <a:pt x="0" y="0"/>
                      <a:pt x="4720" y="4657"/>
                      <a:pt x="6828" y="1920"/>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g10457bb4813_0_235"/>
              <p:cNvSpPr/>
              <p:nvPr/>
            </p:nvSpPr>
            <p:spPr>
              <a:xfrm>
                <a:off x="4524200" y="2106275"/>
                <a:ext cx="149475" cy="113300"/>
              </a:xfrm>
              <a:custGeom>
                <a:rect b="b" l="l" r="r" t="t"/>
                <a:pathLst>
                  <a:path extrusionOk="0" fill="none" h="4532" w="5979">
                    <a:moveTo>
                      <a:pt x="1" y="1"/>
                    </a:moveTo>
                    <a:cubicBezTo>
                      <a:pt x="1" y="1"/>
                      <a:pt x="5979" y="1511"/>
                      <a:pt x="5129" y="4532"/>
                    </a:cubicBez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g10457bb4813_0_235"/>
              <p:cNvSpPr/>
              <p:nvPr/>
            </p:nvSpPr>
            <p:spPr>
              <a:xfrm>
                <a:off x="5615225" y="2454750"/>
                <a:ext cx="986400" cy="2133275"/>
              </a:xfrm>
              <a:custGeom>
                <a:rect b="b" l="l" r="r" t="t"/>
                <a:pathLst>
                  <a:path extrusionOk="0" h="85331" w="39456">
                    <a:moveTo>
                      <a:pt x="17998" y="0"/>
                    </a:moveTo>
                    <a:lnTo>
                      <a:pt x="0" y="19351"/>
                    </a:lnTo>
                    <a:lnTo>
                      <a:pt x="35208" y="85331"/>
                    </a:lnTo>
                    <a:lnTo>
                      <a:pt x="39456" y="23756"/>
                    </a:lnTo>
                    <a:lnTo>
                      <a:pt x="1799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g10457bb4813_0_235"/>
              <p:cNvSpPr/>
              <p:nvPr/>
            </p:nvSpPr>
            <p:spPr>
              <a:xfrm>
                <a:off x="5848050" y="2767025"/>
                <a:ext cx="275325" cy="338275"/>
              </a:xfrm>
              <a:custGeom>
                <a:rect b="b" l="l" r="r" t="t"/>
                <a:pathLst>
                  <a:path extrusionOk="0" fill="none" h="13531" w="11013">
                    <a:moveTo>
                      <a:pt x="1" y="1"/>
                    </a:moveTo>
                    <a:lnTo>
                      <a:pt x="11013" y="1353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g10457bb4813_0_235"/>
              <p:cNvSpPr/>
              <p:nvPr/>
            </p:nvSpPr>
            <p:spPr>
              <a:xfrm>
                <a:off x="5629375" y="2465750"/>
                <a:ext cx="446025" cy="498750"/>
              </a:xfrm>
              <a:custGeom>
                <a:rect b="b" l="l" r="r" t="t"/>
                <a:pathLst>
                  <a:path extrusionOk="0" fill="none" h="19950" w="17841">
                    <a:moveTo>
                      <a:pt x="17841" y="1"/>
                    </a:moveTo>
                    <a:lnTo>
                      <a:pt x="1" y="19949"/>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g10457bb4813_0_235"/>
              <p:cNvSpPr/>
              <p:nvPr/>
            </p:nvSpPr>
            <p:spPr>
              <a:xfrm>
                <a:off x="5638025" y="2487775"/>
                <a:ext cx="457050" cy="493225"/>
              </a:xfrm>
              <a:custGeom>
                <a:rect b="b" l="l" r="r" t="t"/>
                <a:pathLst>
                  <a:path extrusionOk="0" fill="none" h="19729" w="18282">
                    <a:moveTo>
                      <a:pt x="1" y="19729"/>
                    </a:moveTo>
                    <a:lnTo>
                      <a:pt x="1828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g10457bb4813_0_235"/>
              <p:cNvSpPr/>
              <p:nvPr/>
            </p:nvSpPr>
            <p:spPr>
              <a:xfrm>
                <a:off x="5796925" y="2854350"/>
                <a:ext cx="110925" cy="110150"/>
              </a:xfrm>
              <a:custGeom>
                <a:rect b="b" l="l" r="r" t="t"/>
                <a:pathLst>
                  <a:path extrusionOk="0" fill="none" h="4406" w="4437">
                    <a:moveTo>
                      <a:pt x="4437" y="2203"/>
                    </a:moveTo>
                    <a:cubicBezTo>
                      <a:pt x="4437" y="3430"/>
                      <a:pt x="3430" y="4405"/>
                      <a:pt x="2203" y="4405"/>
                    </a:cubicBezTo>
                    <a:cubicBezTo>
                      <a:pt x="1007" y="4405"/>
                      <a:pt x="0" y="3430"/>
                      <a:pt x="0" y="2203"/>
                    </a:cubicBezTo>
                    <a:cubicBezTo>
                      <a:pt x="0" y="976"/>
                      <a:pt x="1007" y="0"/>
                      <a:pt x="2203" y="0"/>
                    </a:cubicBezTo>
                    <a:cubicBezTo>
                      <a:pt x="3430" y="0"/>
                      <a:pt x="4437" y="976"/>
                      <a:pt x="4437" y="2203"/>
                    </a:cubicBez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343" name="Google Shape;2343;g10457bb4813_0_235"/>
          <p:cNvPicPr preferRelativeResize="0"/>
          <p:nvPr/>
        </p:nvPicPr>
        <p:blipFill>
          <a:blip r:embed="rId3">
            <a:alphaModFix/>
          </a:blip>
          <a:stretch>
            <a:fillRect/>
          </a:stretch>
        </p:blipFill>
        <p:spPr>
          <a:xfrm>
            <a:off x="3670788" y="2685425"/>
            <a:ext cx="2469674" cy="125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g102ea754410_0_0"/>
          <p:cNvSpPr/>
          <p:nvPr/>
        </p:nvSpPr>
        <p:spPr>
          <a:xfrm flipH="1">
            <a:off x="3050900" y="1290563"/>
            <a:ext cx="1737900" cy="1430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g102ea754410_0_0"/>
          <p:cNvSpPr/>
          <p:nvPr/>
        </p:nvSpPr>
        <p:spPr>
          <a:xfrm flipH="1">
            <a:off x="3050900" y="3040735"/>
            <a:ext cx="1737900" cy="14304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g102ea754410_0_0"/>
          <p:cNvSpPr txBox="1"/>
          <p:nvPr>
            <p:ph type="title"/>
          </p:nvPr>
        </p:nvSpPr>
        <p:spPr>
          <a:xfrm>
            <a:off x="542250" y="523025"/>
            <a:ext cx="80595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solidFill>
                  <a:schemeClr val="lt2"/>
                </a:solidFill>
              </a:rPr>
              <a:t>How does Yellow Fever affect to human body?</a:t>
            </a:r>
            <a:endParaRPr sz="2400"/>
          </a:p>
        </p:txBody>
      </p:sp>
      <p:sp>
        <p:nvSpPr>
          <p:cNvPr id="1951" name="Google Shape;1951;g102ea754410_0_0"/>
          <p:cNvSpPr txBox="1"/>
          <p:nvPr>
            <p:ph idx="4294967295" type="subTitle"/>
          </p:nvPr>
        </p:nvSpPr>
        <p:spPr>
          <a:xfrm>
            <a:off x="3179600" y="1517882"/>
            <a:ext cx="1480500" cy="47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500"/>
              <a:buFont typeface="Spartan Medium"/>
              <a:buNone/>
            </a:pPr>
            <a:r>
              <a:rPr lang="en" sz="1800">
                <a:latin typeface="Spartan ExtraBold"/>
                <a:ea typeface="Spartan ExtraBold"/>
                <a:cs typeface="Spartan ExtraBold"/>
                <a:sym typeface="Spartan ExtraBold"/>
              </a:rPr>
              <a:t>1 out of 7</a:t>
            </a:r>
            <a:endParaRPr b="0" i="0" sz="1800" u="none" cap="none" strike="noStrike">
              <a:solidFill>
                <a:schemeClr val="lt1"/>
              </a:solidFill>
              <a:latin typeface="Spartan ExtraBold"/>
              <a:ea typeface="Spartan ExtraBold"/>
              <a:cs typeface="Spartan ExtraBold"/>
              <a:sym typeface="Spartan ExtraBold"/>
            </a:endParaRPr>
          </a:p>
        </p:txBody>
      </p:sp>
      <p:sp>
        <p:nvSpPr>
          <p:cNvPr id="1952" name="Google Shape;1952;g102ea754410_0_0"/>
          <p:cNvSpPr txBox="1"/>
          <p:nvPr>
            <p:ph idx="4294967295" type="subTitle"/>
          </p:nvPr>
        </p:nvSpPr>
        <p:spPr>
          <a:xfrm>
            <a:off x="3179600" y="2016903"/>
            <a:ext cx="1480500" cy="50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500"/>
              <a:buFont typeface="Spartan Medium"/>
              <a:buNone/>
            </a:pPr>
            <a:r>
              <a:rPr lang="en"/>
              <a:t>Initial symptoms</a:t>
            </a:r>
            <a:endParaRPr b="0" i="0" sz="1500" u="none" cap="none" strike="noStrike">
              <a:solidFill>
                <a:schemeClr val="lt1"/>
              </a:solidFill>
              <a:latin typeface="Spartan Medium"/>
              <a:ea typeface="Spartan Medium"/>
              <a:cs typeface="Spartan Medium"/>
              <a:sym typeface="Spartan Medium"/>
            </a:endParaRPr>
          </a:p>
        </p:txBody>
      </p:sp>
      <p:sp>
        <p:nvSpPr>
          <p:cNvPr id="1953" name="Google Shape;1953;g102ea754410_0_0"/>
          <p:cNvSpPr txBox="1"/>
          <p:nvPr>
            <p:ph idx="4294967295" type="subTitle"/>
          </p:nvPr>
        </p:nvSpPr>
        <p:spPr>
          <a:xfrm>
            <a:off x="3179600" y="3268056"/>
            <a:ext cx="1480500" cy="475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500"/>
              <a:buFont typeface="Spartan Medium"/>
              <a:buNone/>
            </a:pPr>
            <a:r>
              <a:rPr lang="en" sz="1800">
                <a:latin typeface="Spartan ExtraBold"/>
                <a:ea typeface="Spartan ExtraBold"/>
                <a:cs typeface="Spartan ExtraBold"/>
                <a:sym typeface="Spartan ExtraBold"/>
              </a:rPr>
              <a:t>30-60%</a:t>
            </a:r>
            <a:endParaRPr b="0" i="0" sz="1800" u="none" cap="none" strike="noStrike">
              <a:solidFill>
                <a:schemeClr val="lt1"/>
              </a:solidFill>
              <a:latin typeface="Spartan ExtraBold"/>
              <a:ea typeface="Spartan ExtraBold"/>
              <a:cs typeface="Spartan ExtraBold"/>
              <a:sym typeface="Spartan ExtraBold"/>
            </a:endParaRPr>
          </a:p>
        </p:txBody>
      </p:sp>
      <p:sp>
        <p:nvSpPr>
          <p:cNvPr id="1954" name="Google Shape;1954;g102ea754410_0_0"/>
          <p:cNvSpPr txBox="1"/>
          <p:nvPr>
            <p:ph idx="4294967295" type="subTitle"/>
          </p:nvPr>
        </p:nvSpPr>
        <p:spPr>
          <a:xfrm>
            <a:off x="3179600" y="3767077"/>
            <a:ext cx="1480500" cy="506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2"/>
              </a:buClr>
              <a:buSzPts val="1500"/>
              <a:buFont typeface="Spartan Medium"/>
              <a:buNone/>
            </a:pPr>
            <a:r>
              <a:rPr lang="en" sz="3000"/>
              <a:t>Die</a:t>
            </a:r>
            <a:endParaRPr b="0" i="0" sz="3000" u="none" cap="none" strike="noStrike">
              <a:solidFill>
                <a:schemeClr val="lt1"/>
              </a:solidFill>
              <a:latin typeface="Spartan Medium"/>
              <a:ea typeface="Spartan Medium"/>
              <a:cs typeface="Spartan Medium"/>
              <a:sym typeface="Spartan Medium"/>
            </a:endParaRPr>
          </a:p>
        </p:txBody>
      </p:sp>
      <p:grpSp>
        <p:nvGrpSpPr>
          <p:cNvPr id="1955" name="Google Shape;1955;g102ea754410_0_0"/>
          <p:cNvGrpSpPr/>
          <p:nvPr/>
        </p:nvGrpSpPr>
        <p:grpSpPr>
          <a:xfrm>
            <a:off x="1862124" y="2708347"/>
            <a:ext cx="839189" cy="2065799"/>
            <a:chOff x="3343310" y="4475555"/>
            <a:chExt cx="127717" cy="316753"/>
          </a:xfrm>
        </p:grpSpPr>
        <p:sp>
          <p:nvSpPr>
            <p:cNvPr id="1956" name="Google Shape;1956;g102ea754410_0_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g102ea754410_0_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8" name="Google Shape;1958;g102ea754410_0_0"/>
          <p:cNvSpPr txBox="1"/>
          <p:nvPr>
            <p:ph idx="4294967295" type="subTitle"/>
          </p:nvPr>
        </p:nvSpPr>
        <p:spPr>
          <a:xfrm flipH="1">
            <a:off x="876200" y="1420000"/>
            <a:ext cx="21747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a:latin typeface="Spartan ExtraBold"/>
                <a:ea typeface="Spartan ExtraBold"/>
                <a:cs typeface="Spartan ExtraBold"/>
                <a:sym typeface="Spartan ExtraBold"/>
              </a:rPr>
              <a:t>Mild symptoms</a:t>
            </a:r>
            <a:endParaRPr b="0" i="0" sz="1500" u="none" cap="none" strike="noStrike">
              <a:solidFill>
                <a:schemeClr val="lt1"/>
              </a:solidFill>
              <a:latin typeface="Spartan ExtraBold"/>
              <a:ea typeface="Spartan ExtraBold"/>
              <a:cs typeface="Spartan ExtraBold"/>
              <a:sym typeface="Spartan ExtraBold"/>
            </a:endParaRPr>
          </a:p>
        </p:txBody>
      </p:sp>
      <p:sp>
        <p:nvSpPr>
          <p:cNvPr id="1959" name="Google Shape;1959;g102ea754410_0_0"/>
          <p:cNvSpPr txBox="1"/>
          <p:nvPr>
            <p:ph idx="4294967295" type="subTitle"/>
          </p:nvPr>
        </p:nvSpPr>
        <p:spPr>
          <a:xfrm flipH="1">
            <a:off x="845800" y="1760675"/>
            <a:ext cx="2515800" cy="945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300"/>
              <a:t>Fever, Chills, Severe headache, Nausea, Vomiting, Weakness…</a:t>
            </a:r>
            <a:endParaRPr b="0" i="0" sz="1300" u="none" cap="none" strike="noStrike">
              <a:solidFill>
                <a:schemeClr val="lt1"/>
              </a:solidFill>
              <a:latin typeface="Spartan Medium"/>
              <a:ea typeface="Spartan Medium"/>
              <a:cs typeface="Spartan Medium"/>
              <a:sym typeface="Spartan Medium"/>
            </a:endParaRPr>
          </a:p>
        </p:txBody>
      </p:sp>
      <p:sp>
        <p:nvSpPr>
          <p:cNvPr id="1960" name="Google Shape;1960;g102ea754410_0_0"/>
          <p:cNvSpPr txBox="1"/>
          <p:nvPr>
            <p:ph idx="4294967295" type="subTitle"/>
          </p:nvPr>
        </p:nvSpPr>
        <p:spPr>
          <a:xfrm flipH="1">
            <a:off x="5886625" y="3396725"/>
            <a:ext cx="2035500" cy="371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a:latin typeface="Spartan ExtraBold"/>
                <a:ea typeface="Spartan ExtraBold"/>
                <a:cs typeface="Spartan ExtraBold"/>
                <a:sym typeface="Spartan ExtraBold"/>
              </a:rPr>
              <a:t>Severe symptoms</a:t>
            </a:r>
            <a:endParaRPr b="0" i="0" sz="1500" u="none" cap="none" strike="noStrike">
              <a:solidFill>
                <a:schemeClr val="lt1"/>
              </a:solidFill>
              <a:latin typeface="Spartan ExtraBold"/>
              <a:ea typeface="Spartan ExtraBold"/>
              <a:cs typeface="Spartan ExtraBold"/>
              <a:sym typeface="Spartan ExtraBold"/>
            </a:endParaRPr>
          </a:p>
        </p:txBody>
      </p:sp>
      <p:sp>
        <p:nvSpPr>
          <p:cNvPr id="1961" name="Google Shape;1961;g102ea754410_0_0"/>
          <p:cNvSpPr txBox="1"/>
          <p:nvPr>
            <p:ph idx="4294967295" type="subTitle"/>
          </p:nvPr>
        </p:nvSpPr>
        <p:spPr>
          <a:xfrm flipH="1">
            <a:off x="5626625" y="3827650"/>
            <a:ext cx="2372100" cy="62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accent2"/>
              </a:buClr>
              <a:buSzPts val="1500"/>
              <a:buFont typeface="Spartan Medium"/>
              <a:buNone/>
            </a:pPr>
            <a:r>
              <a:rPr lang="en" sz="1300"/>
              <a:t>Yellow skin (Jaundice), bleeding, Shock and Organ failure</a:t>
            </a:r>
            <a:endParaRPr b="0" i="0" sz="1300" u="none" cap="none" strike="noStrike">
              <a:solidFill>
                <a:schemeClr val="lt1"/>
              </a:solidFill>
              <a:latin typeface="Spartan Medium"/>
              <a:ea typeface="Spartan Medium"/>
              <a:cs typeface="Spartan Medium"/>
              <a:sym typeface="Spartan Medium"/>
            </a:endParaRPr>
          </a:p>
        </p:txBody>
      </p:sp>
      <p:sp>
        <p:nvSpPr>
          <p:cNvPr id="1962" name="Google Shape;1962;g102ea754410_0_0"/>
          <p:cNvSpPr/>
          <p:nvPr/>
        </p:nvSpPr>
        <p:spPr>
          <a:xfrm flipH="1">
            <a:off x="2185390" y="2784541"/>
            <a:ext cx="192600" cy="192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g102ea754410_0_0"/>
          <p:cNvSpPr/>
          <p:nvPr/>
        </p:nvSpPr>
        <p:spPr>
          <a:xfrm flipH="1">
            <a:off x="2185390" y="3380353"/>
            <a:ext cx="192600" cy="192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g102ea754410_0_0"/>
          <p:cNvSpPr/>
          <p:nvPr/>
        </p:nvSpPr>
        <p:spPr>
          <a:xfrm flipH="1">
            <a:off x="603932" y="1509391"/>
            <a:ext cx="192600" cy="1926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g102ea754410_0_0"/>
          <p:cNvSpPr/>
          <p:nvPr/>
        </p:nvSpPr>
        <p:spPr>
          <a:xfrm flipH="1">
            <a:off x="5580782" y="3486128"/>
            <a:ext cx="192600" cy="1926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6" name="Google Shape;1966;g102ea754410_0_0"/>
          <p:cNvPicPr preferRelativeResize="0"/>
          <p:nvPr/>
        </p:nvPicPr>
        <p:blipFill>
          <a:blip r:embed="rId3">
            <a:alphaModFix/>
          </a:blip>
          <a:stretch>
            <a:fillRect/>
          </a:stretch>
        </p:blipFill>
        <p:spPr>
          <a:xfrm>
            <a:off x="4923710" y="1281800"/>
            <a:ext cx="3616375" cy="1903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1000"/>
                                        <p:tgtEl>
                                          <p:spTgt spid="1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0"/>
                                        </p:tgtEl>
                                        <p:attrNameLst>
                                          <p:attrName>style.visibility</p:attrName>
                                        </p:attrNameLst>
                                      </p:cBhvr>
                                      <p:to>
                                        <p:strVal val="visible"/>
                                      </p:to>
                                    </p:set>
                                    <p:animEffect filter="fade" transition="in">
                                      <p:cBhvr>
                                        <p:cTn dur="1000"/>
                                        <p:tgtEl>
                                          <p:spTgt spid="1950"/>
                                        </p:tgtEl>
                                      </p:cBhvr>
                                    </p:animEffect>
                                  </p:childTnLst>
                                </p:cTn>
                              </p:par>
                              <p:par>
                                <p:cTn fill="hold" nodeType="with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1000"/>
                                        <p:tgtEl>
                                          <p:spTgt spid="19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8"/>
                                        </p:tgtEl>
                                        <p:attrNameLst>
                                          <p:attrName>style.visibility</p:attrName>
                                        </p:attrNameLst>
                                      </p:cBhvr>
                                      <p:to>
                                        <p:strVal val="visible"/>
                                      </p:to>
                                    </p:set>
                                    <p:animEffect filter="fade" transition="in">
                                      <p:cBhvr>
                                        <p:cTn dur="1000"/>
                                        <p:tgtEl>
                                          <p:spTgt spid="1958"/>
                                        </p:tgtEl>
                                      </p:cBhvr>
                                    </p:animEffect>
                                  </p:childTnLst>
                                </p:cTn>
                              </p:par>
                              <p:par>
                                <p:cTn fill="hold" nodeType="withEffect" presetClass="entr" presetID="10" presetSubtype="0">
                                  <p:stCondLst>
                                    <p:cond delay="0"/>
                                  </p:stCondLst>
                                  <p:childTnLst>
                                    <p:set>
                                      <p:cBhvr>
                                        <p:cTn dur="1" fill="hold">
                                          <p:stCondLst>
                                            <p:cond delay="0"/>
                                          </p:stCondLst>
                                        </p:cTn>
                                        <p:tgtEl>
                                          <p:spTgt spid="1959"/>
                                        </p:tgtEl>
                                        <p:attrNameLst>
                                          <p:attrName>style.visibility</p:attrName>
                                        </p:attrNameLst>
                                      </p:cBhvr>
                                      <p:to>
                                        <p:strVal val="visible"/>
                                      </p:to>
                                    </p:set>
                                    <p:animEffect filter="fade" transition="in">
                                      <p:cBhvr>
                                        <p:cTn dur="1000"/>
                                        <p:tgtEl>
                                          <p:spTgt spid="1959"/>
                                        </p:tgtEl>
                                      </p:cBhvr>
                                    </p:animEffect>
                                  </p:childTnLst>
                                </p:cTn>
                              </p:par>
                              <p:par>
                                <p:cTn fill="hold" nodeType="with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1000"/>
                                        <p:tgtEl>
                                          <p:spTgt spid="1964"/>
                                        </p:tgtEl>
                                      </p:cBhvr>
                                    </p:animEffect>
                                  </p:childTnLst>
                                </p:cTn>
                              </p:par>
                              <p:par>
                                <p:cTn fill="hold" nodeType="withEffect" presetClass="entr" presetID="10" presetSubtype="0">
                                  <p:stCondLst>
                                    <p:cond delay="0"/>
                                  </p:stCondLst>
                                  <p:childTnLst>
                                    <p:set>
                                      <p:cBhvr>
                                        <p:cTn dur="1" fill="hold">
                                          <p:stCondLst>
                                            <p:cond delay="0"/>
                                          </p:stCondLst>
                                        </p:cTn>
                                        <p:tgtEl>
                                          <p:spTgt spid="1962"/>
                                        </p:tgtEl>
                                        <p:attrNameLst>
                                          <p:attrName>style.visibility</p:attrName>
                                        </p:attrNameLst>
                                      </p:cBhvr>
                                      <p:to>
                                        <p:strVal val="visible"/>
                                      </p:to>
                                    </p:set>
                                    <p:animEffect filter="fade" transition="in">
                                      <p:cBhvr>
                                        <p:cTn dur="1000"/>
                                        <p:tgtEl>
                                          <p:spTgt spid="19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8"/>
                                        </p:tgtEl>
                                        <p:attrNameLst>
                                          <p:attrName>style.visibility</p:attrName>
                                        </p:attrNameLst>
                                      </p:cBhvr>
                                      <p:to>
                                        <p:strVal val="visible"/>
                                      </p:to>
                                    </p:set>
                                    <p:animEffect filter="fade" transition="in">
                                      <p:cBhvr>
                                        <p:cTn dur="1000"/>
                                        <p:tgtEl>
                                          <p:spTgt spid="1948"/>
                                        </p:tgtEl>
                                      </p:cBhvr>
                                    </p:animEffect>
                                  </p:childTnLst>
                                </p:cTn>
                              </p:par>
                              <p:par>
                                <p:cTn fill="hold" nodeType="withEffect" presetClass="entr" presetID="10" presetSubtype="0">
                                  <p:stCondLst>
                                    <p:cond delay="0"/>
                                  </p:stCondLst>
                                  <p:childTnLst>
                                    <p:set>
                                      <p:cBhvr>
                                        <p:cTn dur="1" fill="hold">
                                          <p:stCondLst>
                                            <p:cond delay="0"/>
                                          </p:stCondLst>
                                        </p:cTn>
                                        <p:tgtEl>
                                          <p:spTgt spid="1951"/>
                                        </p:tgtEl>
                                        <p:attrNameLst>
                                          <p:attrName>style.visibility</p:attrName>
                                        </p:attrNameLst>
                                      </p:cBhvr>
                                      <p:to>
                                        <p:strVal val="visible"/>
                                      </p:to>
                                    </p:set>
                                    <p:animEffect filter="fade" transition="in">
                                      <p:cBhvr>
                                        <p:cTn dur="1000"/>
                                        <p:tgtEl>
                                          <p:spTgt spid="1951"/>
                                        </p:tgtEl>
                                      </p:cBhvr>
                                    </p:animEffect>
                                  </p:childTnLst>
                                </p:cTn>
                              </p:par>
                              <p:par>
                                <p:cTn fill="hold" nodeType="withEffect" presetClass="entr" presetID="10" presetSubtype="0">
                                  <p:stCondLst>
                                    <p:cond delay="0"/>
                                  </p:stCondLst>
                                  <p:childTnLst>
                                    <p:set>
                                      <p:cBhvr>
                                        <p:cTn dur="1" fill="hold">
                                          <p:stCondLst>
                                            <p:cond delay="0"/>
                                          </p:stCondLst>
                                        </p:cTn>
                                        <p:tgtEl>
                                          <p:spTgt spid="1952"/>
                                        </p:tgtEl>
                                        <p:attrNameLst>
                                          <p:attrName>style.visibility</p:attrName>
                                        </p:attrNameLst>
                                      </p:cBhvr>
                                      <p:to>
                                        <p:strVal val="visible"/>
                                      </p:to>
                                    </p:set>
                                    <p:animEffect filter="fade" transition="in">
                                      <p:cBhvr>
                                        <p:cTn dur="2400"/>
                                        <p:tgtEl>
                                          <p:spTgt spid="19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0"/>
                                        </p:tgtEl>
                                        <p:attrNameLst>
                                          <p:attrName>style.visibility</p:attrName>
                                        </p:attrNameLst>
                                      </p:cBhvr>
                                      <p:to>
                                        <p:strVal val="visible"/>
                                      </p:to>
                                    </p:set>
                                    <p:animEffect filter="fade" transition="in">
                                      <p:cBhvr>
                                        <p:cTn dur="1000"/>
                                        <p:tgtEl>
                                          <p:spTgt spid="1960"/>
                                        </p:tgtEl>
                                      </p:cBhvr>
                                    </p:animEffect>
                                  </p:childTnLst>
                                </p:cTn>
                              </p:par>
                              <p:par>
                                <p:cTn fill="hold" nodeType="withEffect" presetClass="entr" presetID="10" presetSubtype="0">
                                  <p:stCondLst>
                                    <p:cond delay="0"/>
                                  </p:stCondLst>
                                  <p:childTnLst>
                                    <p:set>
                                      <p:cBhvr>
                                        <p:cTn dur="1" fill="hold">
                                          <p:stCondLst>
                                            <p:cond delay="0"/>
                                          </p:stCondLst>
                                        </p:cTn>
                                        <p:tgtEl>
                                          <p:spTgt spid="1961"/>
                                        </p:tgtEl>
                                        <p:attrNameLst>
                                          <p:attrName>style.visibility</p:attrName>
                                        </p:attrNameLst>
                                      </p:cBhvr>
                                      <p:to>
                                        <p:strVal val="visible"/>
                                      </p:to>
                                    </p:set>
                                    <p:animEffect filter="fade" transition="in">
                                      <p:cBhvr>
                                        <p:cTn dur="1000"/>
                                        <p:tgtEl>
                                          <p:spTgt spid="1961"/>
                                        </p:tgtEl>
                                      </p:cBhvr>
                                    </p:animEffect>
                                  </p:childTnLst>
                                </p:cTn>
                              </p:par>
                              <p:par>
                                <p:cTn fill="hold" nodeType="with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0"/>
                                        </p:tgtEl>
                                        <p:attrNameLst>
                                          <p:attrName>style.visibility</p:attrName>
                                        </p:attrNameLst>
                                      </p:cBhvr>
                                      <p:to>
                                        <p:strVal val="visible"/>
                                      </p:to>
                                    </p:set>
                                    <p:animEffect filter="fade" transition="in">
                                      <p:cBhvr>
                                        <p:cTn dur="1000"/>
                                        <p:tgtEl>
                                          <p:spTgt spid="1950"/>
                                        </p:tgtEl>
                                      </p:cBhvr>
                                    </p:animEffect>
                                  </p:childTnLst>
                                </p:cTn>
                              </p:par>
                              <p:par>
                                <p:cTn fill="hold" nodeType="with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1000"/>
                                        <p:tgtEl>
                                          <p:spTgt spid="19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9"/>
                                        </p:tgtEl>
                                        <p:attrNameLst>
                                          <p:attrName>style.visibility</p:attrName>
                                        </p:attrNameLst>
                                      </p:cBhvr>
                                      <p:to>
                                        <p:strVal val="visible"/>
                                      </p:to>
                                    </p:set>
                                    <p:animEffect filter="fade" transition="in">
                                      <p:cBhvr>
                                        <p:cTn dur="1000"/>
                                        <p:tgtEl>
                                          <p:spTgt spid="1949"/>
                                        </p:tgtEl>
                                      </p:cBhvr>
                                    </p:animEffect>
                                  </p:childTnLst>
                                </p:cTn>
                              </p:par>
                              <p:par>
                                <p:cTn fill="hold" nodeType="withEffect" presetClass="entr" presetID="10" presetSubtype="0">
                                  <p:stCondLst>
                                    <p:cond delay="0"/>
                                  </p:stCondLst>
                                  <p:childTnLst>
                                    <p:set>
                                      <p:cBhvr>
                                        <p:cTn dur="1" fill="hold">
                                          <p:stCondLst>
                                            <p:cond delay="0"/>
                                          </p:stCondLst>
                                        </p:cTn>
                                        <p:tgtEl>
                                          <p:spTgt spid="1953"/>
                                        </p:tgtEl>
                                        <p:attrNameLst>
                                          <p:attrName>style.visibility</p:attrName>
                                        </p:attrNameLst>
                                      </p:cBhvr>
                                      <p:to>
                                        <p:strVal val="visible"/>
                                      </p:to>
                                    </p:set>
                                    <p:animEffect filter="fade" transition="in">
                                      <p:cBhvr>
                                        <p:cTn dur="1000"/>
                                        <p:tgtEl>
                                          <p:spTgt spid="1953"/>
                                        </p:tgtEl>
                                      </p:cBhvr>
                                    </p:animEffect>
                                  </p:childTnLst>
                                </p:cTn>
                              </p:par>
                              <p:par>
                                <p:cTn fill="hold" nodeType="with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1000"/>
                                        <p:tgtEl>
                                          <p:spTgt spid="1954"/>
                                        </p:tgtEl>
                                      </p:cBhvr>
                                    </p:animEffect>
                                  </p:childTnLst>
                                </p:cTn>
                              </p:par>
                              <p:par>
                                <p:cTn fill="hold" nodeType="with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1000"/>
                                        <p:tgtEl>
                                          <p:spTgt spid="1963"/>
                                        </p:tgtEl>
                                      </p:cBhvr>
                                    </p:animEffect>
                                  </p:childTnLst>
                                </p:cTn>
                              </p:par>
                              <p:par>
                                <p:cTn fill="hold" nodeType="with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1000"/>
                                        <p:tgtEl>
                                          <p:spTgt spid="1954"/>
                                        </p:tgtEl>
                                      </p:cBhvr>
                                    </p:animEffect>
                                  </p:childTnLst>
                                </p:cTn>
                              </p:par>
                              <p:par>
                                <p:cTn fill="hold" nodeType="with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1000"/>
                                        <p:tgtEl>
                                          <p:spTgt spid="1954"/>
                                        </p:tgtEl>
                                      </p:cBhvr>
                                    </p:animEffect>
                                  </p:childTnLst>
                                </p:cTn>
                              </p:par>
                              <p:par>
                                <p:cTn fill="hold" nodeType="withEffect" presetClass="entr" presetID="10" presetSubtype="0">
                                  <p:stCondLst>
                                    <p:cond delay="0"/>
                                  </p:stCondLst>
                                  <p:childTnLst>
                                    <p:set>
                                      <p:cBhvr>
                                        <p:cTn dur="1" fill="hold">
                                          <p:stCondLst>
                                            <p:cond delay="0"/>
                                          </p:stCondLst>
                                        </p:cTn>
                                        <p:tgtEl>
                                          <p:spTgt spid="1954"/>
                                        </p:tgtEl>
                                        <p:attrNameLst>
                                          <p:attrName>style.visibility</p:attrName>
                                        </p:attrNameLst>
                                      </p:cBhvr>
                                      <p:to>
                                        <p:strVal val="visible"/>
                                      </p:to>
                                    </p:set>
                                    <p:animEffect filter="fade" transition="in">
                                      <p:cBhvr>
                                        <p:cTn dur="1000"/>
                                        <p:tgtEl>
                                          <p:spTgt spid="19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g10457bb4813_0_16"/>
          <p:cNvSpPr txBox="1"/>
          <p:nvPr>
            <p:ph type="title"/>
          </p:nvPr>
        </p:nvSpPr>
        <p:spPr>
          <a:xfrm>
            <a:off x="1113375" y="3932750"/>
            <a:ext cx="3710700" cy="402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lt2"/>
                </a:solidFill>
              </a:rPr>
              <a:t>GOALS</a:t>
            </a:r>
            <a:endParaRPr/>
          </a:p>
        </p:txBody>
      </p:sp>
      <p:sp>
        <p:nvSpPr>
          <p:cNvPr id="1972" name="Google Shape;1972;g10457bb4813_0_16"/>
          <p:cNvSpPr txBox="1"/>
          <p:nvPr>
            <p:ph idx="1" type="subTitle"/>
          </p:nvPr>
        </p:nvSpPr>
        <p:spPr>
          <a:xfrm>
            <a:off x="449175" y="889000"/>
            <a:ext cx="5039100" cy="2894400"/>
          </a:xfrm>
          <a:prstGeom prst="rect">
            <a:avLst/>
          </a:prstGeom>
          <a:noFill/>
          <a:ln>
            <a:noFill/>
          </a:ln>
        </p:spPr>
        <p:txBody>
          <a:bodyPr anchorCtr="0" anchor="ctr" bIns="91425" lIns="91425" spcFirstLastPara="1" rIns="91425" wrap="square" tIns="91425">
            <a:noAutofit/>
          </a:bodyPr>
          <a:lstStyle/>
          <a:p>
            <a:pPr indent="-304800" lvl="1" marL="914400" rtl="0" algn="l">
              <a:lnSpc>
                <a:spcPct val="150000"/>
              </a:lnSpc>
              <a:spcBef>
                <a:spcPts val="0"/>
              </a:spcBef>
              <a:spcAft>
                <a:spcPts val="0"/>
              </a:spcAft>
              <a:buClr>
                <a:srgbClr val="FB9F90"/>
              </a:buClr>
              <a:buSzPts val="1200"/>
              <a:buFont typeface="Spartan"/>
              <a:buChar char="○"/>
            </a:pPr>
            <a:r>
              <a:rPr lang="en" sz="1200">
                <a:latin typeface="Spartan"/>
                <a:ea typeface="Spartan"/>
                <a:cs typeface="Spartan"/>
                <a:sym typeface="Spartan"/>
              </a:rPr>
              <a:t>Obtaining data from NCBI (</a:t>
            </a:r>
            <a:r>
              <a:rPr i="1" lang="en" sz="1200">
                <a:latin typeface="Spartan"/>
                <a:ea typeface="Spartan"/>
                <a:cs typeface="Spartan"/>
                <a:sym typeface="Spartan"/>
              </a:rPr>
              <a:t>SRA Bioproject PRJNA494958)</a:t>
            </a:r>
            <a:r>
              <a:rPr lang="en" sz="1200">
                <a:latin typeface="Spartan"/>
                <a:ea typeface="Spartan"/>
                <a:cs typeface="Spartan"/>
                <a:sym typeface="Spartan"/>
              </a:rPr>
              <a:t> .</a:t>
            </a:r>
            <a:endParaRPr sz="1200">
              <a:latin typeface="Spartan"/>
              <a:ea typeface="Spartan"/>
              <a:cs typeface="Spartan"/>
              <a:sym typeface="Spartan"/>
            </a:endParaRPr>
          </a:p>
          <a:p>
            <a:pPr indent="-304800" lvl="1" marL="914400" rtl="0" algn="l">
              <a:lnSpc>
                <a:spcPct val="150000"/>
              </a:lnSpc>
              <a:spcBef>
                <a:spcPts val="1000"/>
              </a:spcBef>
              <a:spcAft>
                <a:spcPts val="0"/>
              </a:spcAft>
              <a:buClr>
                <a:srgbClr val="FB9F90"/>
              </a:buClr>
              <a:buSzPts val="1200"/>
              <a:buFont typeface="Spartan"/>
              <a:buChar char="○"/>
            </a:pPr>
            <a:r>
              <a:rPr lang="en" sz="1200">
                <a:latin typeface="Spartan"/>
                <a:ea typeface="Spartan"/>
                <a:cs typeface="Spartan"/>
                <a:sym typeface="Spartan"/>
              </a:rPr>
              <a:t>Using Galaxy to align and compare genomes. </a:t>
            </a:r>
            <a:endParaRPr sz="1200">
              <a:latin typeface="Spartan"/>
              <a:ea typeface="Spartan"/>
              <a:cs typeface="Spartan"/>
              <a:sym typeface="Spartan"/>
            </a:endParaRPr>
          </a:p>
          <a:p>
            <a:pPr indent="-304800" lvl="1" marL="914400" rtl="0" algn="l">
              <a:lnSpc>
                <a:spcPct val="150000"/>
              </a:lnSpc>
              <a:spcBef>
                <a:spcPts val="1000"/>
              </a:spcBef>
              <a:spcAft>
                <a:spcPts val="0"/>
              </a:spcAft>
              <a:buClr>
                <a:srgbClr val="FB9F90"/>
              </a:buClr>
              <a:buSzPts val="1200"/>
              <a:buFont typeface="Spartan"/>
              <a:buChar char="○"/>
            </a:pPr>
            <a:r>
              <a:rPr lang="en" sz="1200">
                <a:latin typeface="Spartan"/>
                <a:ea typeface="Spartan"/>
                <a:cs typeface="Spartan"/>
                <a:sym typeface="Spartan"/>
              </a:rPr>
              <a:t>Analyse the result and use the data obtained to build a Krona Pie Chart. </a:t>
            </a:r>
            <a:endParaRPr sz="1200">
              <a:latin typeface="Spartan"/>
              <a:ea typeface="Spartan"/>
              <a:cs typeface="Spartan"/>
              <a:sym typeface="Spartan"/>
            </a:endParaRPr>
          </a:p>
          <a:p>
            <a:pPr indent="-304800" lvl="1" marL="914400" rtl="0" algn="l">
              <a:lnSpc>
                <a:spcPct val="150000"/>
              </a:lnSpc>
              <a:spcBef>
                <a:spcPts val="1000"/>
              </a:spcBef>
              <a:spcAft>
                <a:spcPts val="0"/>
              </a:spcAft>
              <a:buClr>
                <a:srgbClr val="FB9F90"/>
              </a:buClr>
              <a:buSzPts val="1200"/>
              <a:buFont typeface="Spartan"/>
              <a:buChar char="○"/>
            </a:pPr>
            <a:r>
              <a:rPr lang="en" sz="1200">
                <a:latin typeface="Spartan"/>
                <a:ea typeface="Spartan"/>
                <a:cs typeface="Spartan"/>
                <a:sym typeface="Spartan"/>
              </a:rPr>
              <a:t>Identifying the similarities and differences between the gut microbiota of Yellow Fever Mosquitos.</a:t>
            </a:r>
            <a:endParaRPr sz="1200">
              <a:latin typeface="Spartan"/>
              <a:ea typeface="Spartan"/>
              <a:cs typeface="Spartan"/>
              <a:sym typeface="Spartan"/>
            </a:endParaRPr>
          </a:p>
          <a:p>
            <a:pPr indent="-304800" lvl="1" marL="914400" rtl="0" algn="l">
              <a:lnSpc>
                <a:spcPct val="150000"/>
              </a:lnSpc>
              <a:spcBef>
                <a:spcPts val="1000"/>
              </a:spcBef>
              <a:spcAft>
                <a:spcPts val="1000"/>
              </a:spcAft>
              <a:buClr>
                <a:srgbClr val="FB9F90"/>
              </a:buClr>
              <a:buSzPts val="1200"/>
              <a:buFont typeface="Spartan"/>
              <a:buChar char="○"/>
            </a:pPr>
            <a:r>
              <a:rPr lang="en" sz="1200">
                <a:latin typeface="Spartan"/>
                <a:ea typeface="Spartan"/>
                <a:cs typeface="Spartan"/>
                <a:sym typeface="Spartan"/>
              </a:rPr>
              <a:t>Visualize results in a Krona Pie Chart.</a:t>
            </a:r>
            <a:endParaRPr sz="1200"/>
          </a:p>
        </p:txBody>
      </p:sp>
      <p:grpSp>
        <p:nvGrpSpPr>
          <p:cNvPr id="1973" name="Google Shape;1973;g10457bb4813_0_16"/>
          <p:cNvGrpSpPr/>
          <p:nvPr/>
        </p:nvGrpSpPr>
        <p:grpSpPr>
          <a:xfrm>
            <a:off x="5423450" y="539494"/>
            <a:ext cx="1109710" cy="4630964"/>
            <a:chOff x="3615675" y="367825"/>
            <a:chExt cx="808650" cy="3374600"/>
          </a:xfrm>
        </p:grpSpPr>
        <p:sp>
          <p:nvSpPr>
            <p:cNvPr id="1974" name="Google Shape;1974;g10457bb4813_0_16"/>
            <p:cNvSpPr/>
            <p:nvPr/>
          </p:nvSpPr>
          <p:spPr>
            <a:xfrm>
              <a:off x="3663733" y="2002850"/>
              <a:ext cx="714802"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g10457bb4813_0_16"/>
            <p:cNvSpPr/>
            <p:nvPr/>
          </p:nvSpPr>
          <p:spPr>
            <a:xfrm>
              <a:off x="3649500" y="367825"/>
              <a:ext cx="774825" cy="3374600"/>
            </a:xfrm>
            <a:custGeom>
              <a:rect b="b" l="l" r="r" t="t"/>
              <a:pathLst>
                <a:path extrusionOk="0" h="134984" w="30993">
                  <a:moveTo>
                    <a:pt x="29058" y="0"/>
                  </a:moveTo>
                  <a:cubicBezTo>
                    <a:pt x="28728" y="0"/>
                    <a:pt x="28392" y="245"/>
                    <a:pt x="28444" y="664"/>
                  </a:cubicBezTo>
                  <a:cubicBezTo>
                    <a:pt x="28476" y="790"/>
                    <a:pt x="29640" y="10229"/>
                    <a:pt x="14600" y="17592"/>
                  </a:cubicBezTo>
                  <a:cubicBezTo>
                    <a:pt x="1196" y="24136"/>
                    <a:pt x="1" y="31845"/>
                    <a:pt x="32" y="34048"/>
                  </a:cubicBezTo>
                  <a:cubicBezTo>
                    <a:pt x="95" y="36250"/>
                    <a:pt x="1196" y="43927"/>
                    <a:pt x="14600" y="50503"/>
                  </a:cubicBezTo>
                  <a:cubicBezTo>
                    <a:pt x="29640" y="57866"/>
                    <a:pt x="28444" y="67305"/>
                    <a:pt x="28444" y="67399"/>
                  </a:cubicBezTo>
                  <a:cubicBezTo>
                    <a:pt x="28444" y="67399"/>
                    <a:pt x="28444" y="67431"/>
                    <a:pt x="28444" y="67462"/>
                  </a:cubicBezTo>
                  <a:lnTo>
                    <a:pt x="28444" y="67525"/>
                  </a:lnTo>
                  <a:cubicBezTo>
                    <a:pt x="28444" y="67557"/>
                    <a:pt x="28444" y="67588"/>
                    <a:pt x="28444" y="67620"/>
                  </a:cubicBezTo>
                  <a:cubicBezTo>
                    <a:pt x="28476" y="67714"/>
                    <a:pt x="29640" y="77153"/>
                    <a:pt x="14600" y="84516"/>
                  </a:cubicBezTo>
                  <a:cubicBezTo>
                    <a:pt x="1196" y="91060"/>
                    <a:pt x="1" y="98769"/>
                    <a:pt x="32" y="100971"/>
                  </a:cubicBezTo>
                  <a:cubicBezTo>
                    <a:pt x="95" y="103174"/>
                    <a:pt x="1196" y="110851"/>
                    <a:pt x="14600" y="117427"/>
                  </a:cubicBezTo>
                  <a:cubicBezTo>
                    <a:pt x="29640" y="124758"/>
                    <a:pt x="28444" y="134197"/>
                    <a:pt x="28444" y="134292"/>
                  </a:cubicBezTo>
                  <a:cubicBezTo>
                    <a:pt x="28413" y="134638"/>
                    <a:pt x="28633" y="134921"/>
                    <a:pt x="28948" y="134984"/>
                  </a:cubicBezTo>
                  <a:lnTo>
                    <a:pt x="29042" y="134984"/>
                  </a:lnTo>
                  <a:cubicBezTo>
                    <a:pt x="29357" y="134984"/>
                    <a:pt x="29608" y="134764"/>
                    <a:pt x="29640" y="134449"/>
                  </a:cubicBezTo>
                  <a:cubicBezTo>
                    <a:pt x="29703" y="134040"/>
                    <a:pt x="30993" y="124097"/>
                    <a:pt x="15135" y="116326"/>
                  </a:cubicBezTo>
                  <a:cubicBezTo>
                    <a:pt x="2329" y="110065"/>
                    <a:pt x="1228" y="102985"/>
                    <a:pt x="1259" y="100940"/>
                  </a:cubicBezTo>
                  <a:cubicBezTo>
                    <a:pt x="1259" y="98926"/>
                    <a:pt x="2329" y="91815"/>
                    <a:pt x="15135" y="85554"/>
                  </a:cubicBezTo>
                  <a:cubicBezTo>
                    <a:pt x="30552" y="78003"/>
                    <a:pt x="29766" y="68406"/>
                    <a:pt x="29640" y="67494"/>
                  </a:cubicBezTo>
                  <a:cubicBezTo>
                    <a:pt x="29766" y="66550"/>
                    <a:pt x="30552" y="56953"/>
                    <a:pt x="15135" y="49433"/>
                  </a:cubicBezTo>
                  <a:cubicBezTo>
                    <a:pt x="2329" y="43141"/>
                    <a:pt x="1228" y="36061"/>
                    <a:pt x="1259" y="34048"/>
                  </a:cubicBezTo>
                  <a:cubicBezTo>
                    <a:pt x="1259" y="32002"/>
                    <a:pt x="2329" y="24892"/>
                    <a:pt x="15135" y="18630"/>
                  </a:cubicBezTo>
                  <a:cubicBezTo>
                    <a:pt x="30993" y="10859"/>
                    <a:pt x="29703" y="916"/>
                    <a:pt x="29640" y="507"/>
                  </a:cubicBezTo>
                  <a:cubicBezTo>
                    <a:pt x="29584" y="157"/>
                    <a:pt x="29323" y="0"/>
                    <a:pt x="2905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g10457bb4813_0_16"/>
            <p:cNvSpPr/>
            <p:nvPr/>
          </p:nvSpPr>
          <p:spPr>
            <a:xfrm>
              <a:off x="3764350" y="3113125"/>
              <a:ext cx="515250" cy="29925"/>
            </a:xfrm>
            <a:custGeom>
              <a:rect b="b" l="l" r="r" t="t"/>
              <a:pathLst>
                <a:path extrusionOk="0" h="1197" w="20610">
                  <a:moveTo>
                    <a:pt x="787" y="1"/>
                  </a:moveTo>
                  <a:cubicBezTo>
                    <a:pt x="1" y="1"/>
                    <a:pt x="1" y="1196"/>
                    <a:pt x="787" y="1196"/>
                  </a:cubicBezTo>
                  <a:lnTo>
                    <a:pt x="19854" y="1196"/>
                  </a:lnTo>
                  <a:cubicBezTo>
                    <a:pt x="20609" y="1196"/>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g10457bb4813_0_16"/>
            <p:cNvSpPr/>
            <p:nvPr/>
          </p:nvSpPr>
          <p:spPr>
            <a:xfrm>
              <a:off x="3764350" y="3463175"/>
              <a:ext cx="515250" cy="29900"/>
            </a:xfrm>
            <a:custGeom>
              <a:rect b="b" l="l" r="r" t="t"/>
              <a:pathLst>
                <a:path extrusionOk="0" h="1196"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g10457bb4813_0_16"/>
            <p:cNvSpPr/>
            <p:nvPr/>
          </p:nvSpPr>
          <p:spPr>
            <a:xfrm>
              <a:off x="3668400" y="2975475"/>
              <a:ext cx="705600" cy="29125"/>
            </a:xfrm>
            <a:custGeom>
              <a:rect b="b" l="l" r="r" t="t"/>
              <a:pathLst>
                <a:path extrusionOk="0" h="1165" w="28224">
                  <a:moveTo>
                    <a:pt x="787" y="1"/>
                  </a:moveTo>
                  <a:cubicBezTo>
                    <a:pt x="0" y="1"/>
                    <a:pt x="0" y="1165"/>
                    <a:pt x="787" y="1165"/>
                  </a:cubicBezTo>
                  <a:lnTo>
                    <a:pt x="27437" y="1165"/>
                  </a:lnTo>
                  <a:cubicBezTo>
                    <a:pt x="28223" y="1165"/>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g10457bb4813_0_16"/>
            <p:cNvSpPr/>
            <p:nvPr/>
          </p:nvSpPr>
          <p:spPr>
            <a:xfrm>
              <a:off x="3651075" y="2837025"/>
              <a:ext cx="739425" cy="29925"/>
            </a:xfrm>
            <a:custGeom>
              <a:rect b="b" l="l" r="r" t="t"/>
              <a:pathLst>
                <a:path extrusionOk="0" h="1197" w="29577">
                  <a:moveTo>
                    <a:pt x="787" y="1"/>
                  </a:moveTo>
                  <a:cubicBezTo>
                    <a:pt x="1" y="1"/>
                    <a:pt x="1" y="1197"/>
                    <a:pt x="787" y="1197"/>
                  </a:cubicBezTo>
                  <a:lnTo>
                    <a:pt x="28790" y="1197"/>
                  </a:lnTo>
                  <a:cubicBezTo>
                    <a:pt x="29577" y="1197"/>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g10457bb4813_0_16"/>
            <p:cNvSpPr/>
            <p:nvPr/>
          </p:nvSpPr>
          <p:spPr>
            <a:xfrm>
              <a:off x="3714000" y="2699375"/>
              <a:ext cx="614375" cy="29125"/>
            </a:xfrm>
            <a:custGeom>
              <a:rect b="b" l="l" r="r" t="t"/>
              <a:pathLst>
                <a:path extrusionOk="0" h="1165" w="24575">
                  <a:moveTo>
                    <a:pt x="788" y="1"/>
                  </a:moveTo>
                  <a:cubicBezTo>
                    <a:pt x="1" y="1"/>
                    <a:pt x="1" y="1165"/>
                    <a:pt x="788" y="1165"/>
                  </a:cubicBezTo>
                  <a:lnTo>
                    <a:pt x="23788" y="1165"/>
                  </a:lnTo>
                  <a:cubicBezTo>
                    <a:pt x="24574" y="1165"/>
                    <a:pt x="24574" y="1"/>
                    <a:pt x="2378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g10457bb4813_0_16"/>
            <p:cNvSpPr/>
            <p:nvPr/>
          </p:nvSpPr>
          <p:spPr>
            <a:xfrm>
              <a:off x="3764350" y="1431375"/>
              <a:ext cx="515250" cy="29125"/>
            </a:xfrm>
            <a:custGeom>
              <a:rect b="b" l="l" r="r" t="t"/>
              <a:pathLst>
                <a:path extrusionOk="0" h="1165" w="20610">
                  <a:moveTo>
                    <a:pt x="787" y="1"/>
                  </a:moveTo>
                  <a:cubicBezTo>
                    <a:pt x="1" y="1"/>
                    <a:pt x="1" y="1165"/>
                    <a:pt x="787" y="1165"/>
                  </a:cubicBezTo>
                  <a:lnTo>
                    <a:pt x="19854" y="1165"/>
                  </a:lnTo>
                  <a:cubicBezTo>
                    <a:pt x="20609" y="1165"/>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g10457bb4813_0_16"/>
            <p:cNvSpPr/>
            <p:nvPr/>
          </p:nvSpPr>
          <p:spPr>
            <a:xfrm>
              <a:off x="3764350" y="633775"/>
              <a:ext cx="515250" cy="29925"/>
            </a:xfrm>
            <a:custGeom>
              <a:rect b="b" l="l" r="r" t="t"/>
              <a:pathLst>
                <a:path extrusionOk="0" h="1197" w="20610">
                  <a:moveTo>
                    <a:pt x="787" y="0"/>
                  </a:moveTo>
                  <a:cubicBezTo>
                    <a:pt x="1" y="0"/>
                    <a:pt x="1" y="1196"/>
                    <a:pt x="787" y="1196"/>
                  </a:cubicBezTo>
                  <a:lnTo>
                    <a:pt x="19854" y="1196"/>
                  </a:lnTo>
                  <a:cubicBezTo>
                    <a:pt x="20609" y="1196"/>
                    <a:pt x="20609" y="0"/>
                    <a:pt x="19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g10457bb4813_0_16"/>
            <p:cNvSpPr/>
            <p:nvPr/>
          </p:nvSpPr>
          <p:spPr>
            <a:xfrm>
              <a:off x="3668400" y="1292950"/>
              <a:ext cx="705600" cy="29900"/>
            </a:xfrm>
            <a:custGeom>
              <a:rect b="b" l="l" r="r" t="t"/>
              <a:pathLst>
                <a:path extrusionOk="0" h="1196" w="28224">
                  <a:moveTo>
                    <a:pt x="787" y="0"/>
                  </a:moveTo>
                  <a:cubicBezTo>
                    <a:pt x="0" y="0"/>
                    <a:pt x="0" y="1196"/>
                    <a:pt x="787" y="1196"/>
                  </a:cubicBezTo>
                  <a:lnTo>
                    <a:pt x="27437" y="1196"/>
                  </a:lnTo>
                  <a:cubicBezTo>
                    <a:pt x="28223" y="1196"/>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g10457bb4813_0_16"/>
            <p:cNvSpPr/>
            <p:nvPr/>
          </p:nvSpPr>
          <p:spPr>
            <a:xfrm>
              <a:off x="3668400" y="497700"/>
              <a:ext cx="705600" cy="29125"/>
            </a:xfrm>
            <a:custGeom>
              <a:rect b="b" l="l" r="r" t="t"/>
              <a:pathLst>
                <a:path extrusionOk="0" h="1165" w="28224">
                  <a:moveTo>
                    <a:pt x="787" y="0"/>
                  </a:moveTo>
                  <a:cubicBezTo>
                    <a:pt x="0" y="0"/>
                    <a:pt x="0" y="1164"/>
                    <a:pt x="787" y="1164"/>
                  </a:cubicBezTo>
                  <a:lnTo>
                    <a:pt x="27437" y="1164"/>
                  </a:lnTo>
                  <a:cubicBezTo>
                    <a:pt x="28223" y="1164"/>
                    <a:pt x="28223" y="0"/>
                    <a:pt x="2743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g10457bb4813_0_16"/>
            <p:cNvSpPr/>
            <p:nvPr/>
          </p:nvSpPr>
          <p:spPr>
            <a:xfrm>
              <a:off x="3651075" y="1155275"/>
              <a:ext cx="739425" cy="29150"/>
            </a:xfrm>
            <a:custGeom>
              <a:rect b="b" l="l" r="r" t="t"/>
              <a:pathLst>
                <a:path extrusionOk="0" h="1166" w="29577">
                  <a:moveTo>
                    <a:pt x="787" y="1"/>
                  </a:moveTo>
                  <a:cubicBezTo>
                    <a:pt x="1" y="1"/>
                    <a:pt x="1" y="1165"/>
                    <a:pt x="787" y="1165"/>
                  </a:cubicBezTo>
                  <a:lnTo>
                    <a:pt x="28790" y="1165"/>
                  </a:lnTo>
                  <a:cubicBezTo>
                    <a:pt x="29577" y="1165"/>
                    <a:pt x="29577" y="1"/>
                    <a:pt x="28790"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g10457bb4813_0_16"/>
            <p:cNvSpPr/>
            <p:nvPr/>
          </p:nvSpPr>
          <p:spPr>
            <a:xfrm>
              <a:off x="3714000" y="1016850"/>
              <a:ext cx="597075" cy="29900"/>
            </a:xfrm>
            <a:custGeom>
              <a:rect b="b" l="l" r="r" t="t"/>
              <a:pathLst>
                <a:path extrusionOk="0" h="1196" w="23883">
                  <a:moveTo>
                    <a:pt x="788" y="0"/>
                  </a:moveTo>
                  <a:cubicBezTo>
                    <a:pt x="1" y="0"/>
                    <a:pt x="1" y="1196"/>
                    <a:pt x="788" y="1196"/>
                  </a:cubicBezTo>
                  <a:lnTo>
                    <a:pt x="23882" y="1196"/>
                  </a:lnTo>
                  <a:cubicBezTo>
                    <a:pt x="23536" y="787"/>
                    <a:pt x="23253" y="409"/>
                    <a:pt x="2293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g10457bb4813_0_16"/>
            <p:cNvSpPr/>
            <p:nvPr/>
          </p:nvSpPr>
          <p:spPr>
            <a:xfrm>
              <a:off x="3764350" y="2302925"/>
              <a:ext cx="515250" cy="29925"/>
            </a:xfrm>
            <a:custGeom>
              <a:rect b="b" l="l" r="r" t="t"/>
              <a:pathLst>
                <a:path extrusionOk="0" h="1197" w="20610">
                  <a:moveTo>
                    <a:pt x="787" y="1"/>
                  </a:moveTo>
                  <a:cubicBezTo>
                    <a:pt x="1" y="1"/>
                    <a:pt x="1" y="1197"/>
                    <a:pt x="787" y="1197"/>
                  </a:cubicBezTo>
                  <a:lnTo>
                    <a:pt x="19854" y="1197"/>
                  </a:lnTo>
                  <a:cubicBezTo>
                    <a:pt x="20609" y="1197"/>
                    <a:pt x="20609" y="1"/>
                    <a:pt x="1985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g10457bb4813_0_16"/>
            <p:cNvSpPr/>
            <p:nvPr/>
          </p:nvSpPr>
          <p:spPr>
            <a:xfrm>
              <a:off x="3668400" y="2165275"/>
              <a:ext cx="705600" cy="29925"/>
            </a:xfrm>
            <a:custGeom>
              <a:rect b="b" l="l" r="r" t="t"/>
              <a:pathLst>
                <a:path extrusionOk="0" h="1197" w="28224">
                  <a:moveTo>
                    <a:pt x="787" y="1"/>
                  </a:moveTo>
                  <a:cubicBezTo>
                    <a:pt x="0" y="1"/>
                    <a:pt x="0" y="1196"/>
                    <a:pt x="787" y="1196"/>
                  </a:cubicBezTo>
                  <a:lnTo>
                    <a:pt x="27437" y="1196"/>
                  </a:lnTo>
                  <a:cubicBezTo>
                    <a:pt x="28223" y="1196"/>
                    <a:pt x="28223" y="1"/>
                    <a:pt x="274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g10457bb4813_0_16"/>
            <p:cNvSpPr/>
            <p:nvPr/>
          </p:nvSpPr>
          <p:spPr>
            <a:xfrm>
              <a:off x="3714000" y="1840425"/>
              <a:ext cx="614375" cy="29125"/>
            </a:xfrm>
            <a:custGeom>
              <a:rect b="b" l="l" r="r" t="t"/>
              <a:pathLst>
                <a:path extrusionOk="0" h="1165" w="24575">
                  <a:moveTo>
                    <a:pt x="788" y="0"/>
                  </a:moveTo>
                  <a:cubicBezTo>
                    <a:pt x="1" y="0"/>
                    <a:pt x="1" y="1164"/>
                    <a:pt x="788" y="1164"/>
                  </a:cubicBezTo>
                  <a:lnTo>
                    <a:pt x="23788" y="1164"/>
                  </a:lnTo>
                  <a:cubicBezTo>
                    <a:pt x="24574" y="1164"/>
                    <a:pt x="24574" y="0"/>
                    <a:pt x="2378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g10457bb4813_0_16"/>
            <p:cNvSpPr/>
            <p:nvPr/>
          </p:nvSpPr>
          <p:spPr>
            <a:xfrm>
              <a:off x="3618050" y="367900"/>
              <a:ext cx="774025" cy="3374525"/>
            </a:xfrm>
            <a:custGeom>
              <a:rect b="b" l="l" r="r" t="t"/>
              <a:pathLst>
                <a:path extrusionOk="0" h="134981" w="30961">
                  <a:moveTo>
                    <a:pt x="1926" y="0"/>
                  </a:moveTo>
                  <a:cubicBezTo>
                    <a:pt x="1666" y="0"/>
                    <a:pt x="1409" y="157"/>
                    <a:pt x="1353" y="504"/>
                  </a:cubicBezTo>
                  <a:cubicBezTo>
                    <a:pt x="1322" y="944"/>
                    <a:pt x="0" y="10887"/>
                    <a:pt x="15858" y="18627"/>
                  </a:cubicBezTo>
                  <a:cubicBezTo>
                    <a:pt x="28664" y="24920"/>
                    <a:pt x="29765" y="31999"/>
                    <a:pt x="29734" y="34013"/>
                  </a:cubicBezTo>
                  <a:cubicBezTo>
                    <a:pt x="29702" y="36058"/>
                    <a:pt x="28664" y="43169"/>
                    <a:pt x="15858" y="49430"/>
                  </a:cubicBezTo>
                  <a:cubicBezTo>
                    <a:pt x="441" y="56982"/>
                    <a:pt x="1227" y="66578"/>
                    <a:pt x="1353" y="67491"/>
                  </a:cubicBezTo>
                  <a:cubicBezTo>
                    <a:pt x="1227" y="68403"/>
                    <a:pt x="441" y="78000"/>
                    <a:pt x="15858" y="85551"/>
                  </a:cubicBezTo>
                  <a:cubicBezTo>
                    <a:pt x="28664" y="91812"/>
                    <a:pt x="29765" y="98923"/>
                    <a:pt x="29734" y="100937"/>
                  </a:cubicBezTo>
                  <a:cubicBezTo>
                    <a:pt x="29702" y="102982"/>
                    <a:pt x="28664" y="110062"/>
                    <a:pt x="15858" y="116354"/>
                  </a:cubicBezTo>
                  <a:cubicBezTo>
                    <a:pt x="0" y="124094"/>
                    <a:pt x="1322" y="134037"/>
                    <a:pt x="1353" y="134478"/>
                  </a:cubicBezTo>
                  <a:cubicBezTo>
                    <a:pt x="1385" y="134761"/>
                    <a:pt x="1636" y="134981"/>
                    <a:pt x="1951" y="134981"/>
                  </a:cubicBezTo>
                  <a:lnTo>
                    <a:pt x="2045" y="134981"/>
                  </a:lnTo>
                  <a:cubicBezTo>
                    <a:pt x="2360" y="134950"/>
                    <a:pt x="2580" y="134635"/>
                    <a:pt x="2517" y="134320"/>
                  </a:cubicBezTo>
                  <a:cubicBezTo>
                    <a:pt x="2517" y="134226"/>
                    <a:pt x="1353" y="124787"/>
                    <a:pt x="16393" y="117424"/>
                  </a:cubicBezTo>
                  <a:cubicBezTo>
                    <a:pt x="29797" y="110880"/>
                    <a:pt x="30961" y="103171"/>
                    <a:pt x="30929" y="100968"/>
                  </a:cubicBezTo>
                  <a:cubicBezTo>
                    <a:pt x="30898" y="98766"/>
                    <a:pt x="29797" y="91089"/>
                    <a:pt x="16393" y="84544"/>
                  </a:cubicBezTo>
                  <a:cubicBezTo>
                    <a:pt x="1353" y="77182"/>
                    <a:pt x="2517" y="67742"/>
                    <a:pt x="2517" y="67648"/>
                  </a:cubicBezTo>
                  <a:cubicBezTo>
                    <a:pt x="2517" y="67617"/>
                    <a:pt x="2517" y="67585"/>
                    <a:pt x="2517" y="67554"/>
                  </a:cubicBezTo>
                  <a:lnTo>
                    <a:pt x="2517" y="67491"/>
                  </a:lnTo>
                  <a:cubicBezTo>
                    <a:pt x="2517" y="67459"/>
                    <a:pt x="2517" y="67428"/>
                    <a:pt x="2517" y="67396"/>
                  </a:cubicBezTo>
                  <a:cubicBezTo>
                    <a:pt x="2517" y="67302"/>
                    <a:pt x="1353" y="57863"/>
                    <a:pt x="16393" y="50500"/>
                  </a:cubicBezTo>
                  <a:cubicBezTo>
                    <a:pt x="29797" y="43924"/>
                    <a:pt x="30961" y="36247"/>
                    <a:pt x="30929" y="34045"/>
                  </a:cubicBezTo>
                  <a:cubicBezTo>
                    <a:pt x="30898" y="31842"/>
                    <a:pt x="29797" y="24165"/>
                    <a:pt x="16393" y="17589"/>
                  </a:cubicBezTo>
                  <a:cubicBezTo>
                    <a:pt x="1353" y="10226"/>
                    <a:pt x="2517" y="787"/>
                    <a:pt x="2517" y="693"/>
                  </a:cubicBezTo>
                  <a:cubicBezTo>
                    <a:pt x="2588" y="253"/>
                    <a:pt x="2255" y="0"/>
                    <a:pt x="192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g10457bb4813_0_16"/>
            <p:cNvSpPr/>
            <p:nvPr/>
          </p:nvSpPr>
          <p:spPr>
            <a:xfrm>
              <a:off x="3698275" y="988525"/>
              <a:ext cx="85775" cy="85775"/>
            </a:xfrm>
            <a:custGeom>
              <a:rect b="b" l="l" r="r" t="t"/>
              <a:pathLst>
                <a:path extrusionOk="0" h="3431" w="3431">
                  <a:moveTo>
                    <a:pt x="1731" y="1"/>
                  </a:moveTo>
                  <a:cubicBezTo>
                    <a:pt x="787" y="1"/>
                    <a:pt x="1" y="787"/>
                    <a:pt x="1" y="1731"/>
                  </a:cubicBezTo>
                  <a:cubicBezTo>
                    <a:pt x="1" y="2675"/>
                    <a:pt x="787" y="3430"/>
                    <a:pt x="1731" y="3430"/>
                  </a:cubicBezTo>
                  <a:cubicBezTo>
                    <a:pt x="2675" y="3430"/>
                    <a:pt x="3430" y="2675"/>
                    <a:pt x="3430" y="1731"/>
                  </a:cubicBezTo>
                  <a:cubicBezTo>
                    <a:pt x="3430" y="787"/>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g10457bb4813_0_16"/>
            <p:cNvSpPr/>
            <p:nvPr/>
          </p:nvSpPr>
          <p:spPr>
            <a:xfrm>
              <a:off x="3615675" y="1130125"/>
              <a:ext cx="85775" cy="85750"/>
            </a:xfrm>
            <a:custGeom>
              <a:rect b="b" l="l" r="r" t="t"/>
              <a:pathLst>
                <a:path extrusionOk="0" h="3430" w="3431">
                  <a:moveTo>
                    <a:pt x="1700" y="0"/>
                  </a:moveTo>
                  <a:cubicBezTo>
                    <a:pt x="756" y="0"/>
                    <a:pt x="1" y="755"/>
                    <a:pt x="1" y="1731"/>
                  </a:cubicBezTo>
                  <a:cubicBezTo>
                    <a:pt x="1" y="2675"/>
                    <a:pt x="756" y="3430"/>
                    <a:pt x="1700" y="3430"/>
                  </a:cubicBezTo>
                  <a:cubicBezTo>
                    <a:pt x="2644" y="3430"/>
                    <a:pt x="3430" y="2675"/>
                    <a:pt x="3430" y="1731"/>
                  </a:cubicBezTo>
                  <a:cubicBezTo>
                    <a:pt x="3430" y="755"/>
                    <a:pt x="2644" y="0"/>
                    <a:pt x="170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g10457bb4813_0_16"/>
            <p:cNvSpPr/>
            <p:nvPr/>
          </p:nvSpPr>
          <p:spPr>
            <a:xfrm>
              <a:off x="4318900" y="453650"/>
              <a:ext cx="85775" cy="84975"/>
            </a:xfrm>
            <a:custGeom>
              <a:rect b="b" l="l" r="r" t="t"/>
              <a:pathLst>
                <a:path extrusionOk="0" h="3399" w="3431">
                  <a:moveTo>
                    <a:pt x="1731" y="0"/>
                  </a:moveTo>
                  <a:cubicBezTo>
                    <a:pt x="787" y="0"/>
                    <a:pt x="1" y="755"/>
                    <a:pt x="1" y="1699"/>
                  </a:cubicBezTo>
                  <a:cubicBezTo>
                    <a:pt x="1" y="2643"/>
                    <a:pt x="787" y="3398"/>
                    <a:pt x="1731" y="3398"/>
                  </a:cubicBezTo>
                  <a:cubicBezTo>
                    <a:pt x="2675" y="3398"/>
                    <a:pt x="3430" y="2643"/>
                    <a:pt x="3430" y="1699"/>
                  </a:cubicBezTo>
                  <a:cubicBezTo>
                    <a:pt x="3430" y="755"/>
                    <a:pt x="2675" y="0"/>
                    <a:pt x="173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g10457bb4813_0_16"/>
            <p:cNvSpPr/>
            <p:nvPr/>
          </p:nvSpPr>
          <p:spPr>
            <a:xfrm>
              <a:off x="3732100" y="1397550"/>
              <a:ext cx="85775" cy="84975"/>
            </a:xfrm>
            <a:custGeom>
              <a:rect b="b" l="l" r="r" t="t"/>
              <a:pathLst>
                <a:path extrusionOk="0" h="3399" w="3431">
                  <a:moveTo>
                    <a:pt x="1731" y="1"/>
                  </a:moveTo>
                  <a:cubicBezTo>
                    <a:pt x="756" y="1"/>
                    <a:pt x="1" y="756"/>
                    <a:pt x="1" y="1700"/>
                  </a:cubicBezTo>
                  <a:cubicBezTo>
                    <a:pt x="1" y="2644"/>
                    <a:pt x="756"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g10457bb4813_0_16"/>
            <p:cNvSpPr/>
            <p:nvPr/>
          </p:nvSpPr>
          <p:spPr>
            <a:xfrm>
              <a:off x="4225300" y="2278550"/>
              <a:ext cx="85775" cy="85775"/>
            </a:xfrm>
            <a:custGeom>
              <a:rect b="b" l="l" r="r" t="t"/>
              <a:pathLst>
                <a:path extrusionOk="0" h="3431" w="3431">
                  <a:moveTo>
                    <a:pt x="1731" y="1"/>
                  </a:moveTo>
                  <a:cubicBezTo>
                    <a:pt x="787" y="1"/>
                    <a:pt x="0" y="756"/>
                    <a:pt x="0" y="1700"/>
                  </a:cubicBezTo>
                  <a:cubicBezTo>
                    <a:pt x="0" y="2643"/>
                    <a:pt x="787" y="3430"/>
                    <a:pt x="1731" y="3430"/>
                  </a:cubicBezTo>
                  <a:cubicBezTo>
                    <a:pt x="2675" y="3430"/>
                    <a:pt x="3430" y="2643"/>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g10457bb4813_0_16"/>
            <p:cNvSpPr/>
            <p:nvPr/>
          </p:nvSpPr>
          <p:spPr>
            <a:xfrm>
              <a:off x="3633775" y="2950300"/>
              <a:ext cx="84975" cy="85775"/>
            </a:xfrm>
            <a:custGeom>
              <a:rect b="b" l="l" r="r" t="t"/>
              <a:pathLst>
                <a:path extrusionOk="0" h="3431" w="3399">
                  <a:moveTo>
                    <a:pt x="1700" y="1"/>
                  </a:moveTo>
                  <a:cubicBezTo>
                    <a:pt x="756" y="1"/>
                    <a:pt x="1" y="787"/>
                    <a:pt x="1" y="1731"/>
                  </a:cubicBezTo>
                  <a:cubicBezTo>
                    <a:pt x="1" y="2675"/>
                    <a:pt x="756" y="3430"/>
                    <a:pt x="1700" y="3430"/>
                  </a:cubicBezTo>
                  <a:cubicBezTo>
                    <a:pt x="2644" y="3430"/>
                    <a:pt x="3399" y="2675"/>
                    <a:pt x="3399" y="1731"/>
                  </a:cubicBezTo>
                  <a:cubicBezTo>
                    <a:pt x="3399" y="787"/>
                    <a:pt x="2644" y="1"/>
                    <a:pt x="17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g10457bb4813_0_16"/>
            <p:cNvSpPr/>
            <p:nvPr/>
          </p:nvSpPr>
          <p:spPr>
            <a:xfrm>
              <a:off x="4227650" y="604675"/>
              <a:ext cx="84975" cy="85750"/>
            </a:xfrm>
            <a:custGeom>
              <a:rect b="b" l="l" r="r" t="t"/>
              <a:pathLst>
                <a:path extrusionOk="0" h="3430" w="3399">
                  <a:moveTo>
                    <a:pt x="1700" y="0"/>
                  </a:moveTo>
                  <a:cubicBezTo>
                    <a:pt x="756" y="0"/>
                    <a:pt x="1" y="755"/>
                    <a:pt x="1" y="1699"/>
                  </a:cubicBezTo>
                  <a:cubicBezTo>
                    <a:pt x="1" y="2643"/>
                    <a:pt x="756" y="3430"/>
                    <a:pt x="1700" y="3430"/>
                  </a:cubicBezTo>
                  <a:cubicBezTo>
                    <a:pt x="2644" y="3430"/>
                    <a:pt x="3399" y="2643"/>
                    <a:pt x="3399" y="1699"/>
                  </a:cubicBezTo>
                  <a:cubicBezTo>
                    <a:pt x="3399" y="755"/>
                    <a:pt x="2644" y="0"/>
                    <a:pt x="170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g10457bb4813_0_16"/>
            <p:cNvSpPr/>
            <p:nvPr/>
          </p:nvSpPr>
          <p:spPr>
            <a:xfrm>
              <a:off x="3659725" y="1268550"/>
              <a:ext cx="85775" cy="84975"/>
            </a:xfrm>
            <a:custGeom>
              <a:rect b="b" l="l" r="r" t="t"/>
              <a:pathLst>
                <a:path extrusionOk="0" h="3399" w="3431">
                  <a:moveTo>
                    <a:pt x="1731" y="1"/>
                  </a:moveTo>
                  <a:cubicBezTo>
                    <a:pt x="787" y="1"/>
                    <a:pt x="1" y="756"/>
                    <a:pt x="1" y="1700"/>
                  </a:cubicBezTo>
                  <a:cubicBezTo>
                    <a:pt x="1" y="2644"/>
                    <a:pt x="787" y="3399"/>
                    <a:pt x="1731" y="3399"/>
                  </a:cubicBezTo>
                  <a:cubicBezTo>
                    <a:pt x="2675" y="3399"/>
                    <a:pt x="3430" y="2644"/>
                    <a:pt x="3430" y="1700"/>
                  </a:cubicBezTo>
                  <a:cubicBezTo>
                    <a:pt x="3430" y="756"/>
                    <a:pt x="2675" y="1"/>
                    <a:pt x="173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g10457bb4813_0_16"/>
            <p:cNvSpPr/>
            <p:nvPr/>
          </p:nvSpPr>
          <p:spPr>
            <a:xfrm>
              <a:off x="4259125" y="1796375"/>
              <a:ext cx="85750" cy="84975"/>
            </a:xfrm>
            <a:custGeom>
              <a:rect b="b" l="l" r="r" t="t"/>
              <a:pathLst>
                <a:path extrusionOk="0" h="3399" w="3430">
                  <a:moveTo>
                    <a:pt x="1699" y="0"/>
                  </a:moveTo>
                  <a:cubicBezTo>
                    <a:pt x="756" y="0"/>
                    <a:pt x="0" y="755"/>
                    <a:pt x="0" y="1699"/>
                  </a:cubicBezTo>
                  <a:cubicBezTo>
                    <a:pt x="0" y="2643"/>
                    <a:pt x="756" y="3398"/>
                    <a:pt x="1699" y="3398"/>
                  </a:cubicBezTo>
                  <a:cubicBezTo>
                    <a:pt x="2643" y="3398"/>
                    <a:pt x="3430" y="2643"/>
                    <a:pt x="3430" y="1699"/>
                  </a:cubicBezTo>
                  <a:cubicBezTo>
                    <a:pt x="3430" y="755"/>
                    <a:pt x="2643" y="0"/>
                    <a:pt x="169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g10457bb4813_0_16"/>
            <p:cNvSpPr/>
            <p:nvPr/>
          </p:nvSpPr>
          <p:spPr>
            <a:xfrm>
              <a:off x="4322050" y="2129100"/>
              <a:ext cx="85775" cy="85750"/>
            </a:xfrm>
            <a:custGeom>
              <a:rect b="b" l="l" r="r" t="t"/>
              <a:pathLst>
                <a:path extrusionOk="0" h="3430" w="3431">
                  <a:moveTo>
                    <a:pt x="1731" y="0"/>
                  </a:moveTo>
                  <a:cubicBezTo>
                    <a:pt x="787" y="0"/>
                    <a:pt x="1" y="787"/>
                    <a:pt x="1" y="1731"/>
                  </a:cubicBezTo>
                  <a:cubicBezTo>
                    <a:pt x="1" y="2675"/>
                    <a:pt x="787" y="3430"/>
                    <a:pt x="1731" y="3430"/>
                  </a:cubicBezTo>
                  <a:cubicBezTo>
                    <a:pt x="2675" y="3430"/>
                    <a:pt x="3430" y="2675"/>
                    <a:pt x="3430" y="1731"/>
                  </a:cubicBezTo>
                  <a:cubicBezTo>
                    <a:pt x="3430" y="787"/>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g10457bb4813_0_16"/>
            <p:cNvSpPr/>
            <p:nvPr/>
          </p:nvSpPr>
          <p:spPr>
            <a:xfrm>
              <a:off x="3703000" y="2674200"/>
              <a:ext cx="85750" cy="85775"/>
            </a:xfrm>
            <a:custGeom>
              <a:rect b="b" l="l" r="r" t="t"/>
              <a:pathLst>
                <a:path extrusionOk="0" h="3431" w="3430">
                  <a:moveTo>
                    <a:pt x="1699" y="1"/>
                  </a:moveTo>
                  <a:cubicBezTo>
                    <a:pt x="756" y="1"/>
                    <a:pt x="0" y="787"/>
                    <a:pt x="0" y="1731"/>
                  </a:cubicBezTo>
                  <a:cubicBezTo>
                    <a:pt x="0" y="2675"/>
                    <a:pt x="756" y="3430"/>
                    <a:pt x="1699" y="3430"/>
                  </a:cubicBezTo>
                  <a:cubicBezTo>
                    <a:pt x="2643" y="3430"/>
                    <a:pt x="3430" y="2675"/>
                    <a:pt x="3430" y="1731"/>
                  </a:cubicBezTo>
                  <a:cubicBezTo>
                    <a:pt x="3430" y="787"/>
                    <a:pt x="2643" y="1"/>
                    <a:pt x="169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g10457bb4813_0_16"/>
            <p:cNvSpPr/>
            <p:nvPr/>
          </p:nvSpPr>
          <p:spPr>
            <a:xfrm>
              <a:off x="4225300" y="3419900"/>
              <a:ext cx="85775" cy="84975"/>
            </a:xfrm>
            <a:custGeom>
              <a:rect b="b" l="l" r="r" t="t"/>
              <a:pathLst>
                <a:path extrusionOk="0" h="3399" w="3431">
                  <a:moveTo>
                    <a:pt x="1731" y="1"/>
                  </a:moveTo>
                  <a:cubicBezTo>
                    <a:pt x="787" y="1"/>
                    <a:pt x="0" y="756"/>
                    <a:pt x="0" y="1700"/>
                  </a:cubicBezTo>
                  <a:cubicBezTo>
                    <a:pt x="0" y="2644"/>
                    <a:pt x="787" y="3399"/>
                    <a:pt x="1731" y="3399"/>
                  </a:cubicBezTo>
                  <a:cubicBezTo>
                    <a:pt x="2675" y="3399"/>
                    <a:pt x="3430" y="2644"/>
                    <a:pt x="3430" y="1700"/>
                  </a:cubicBezTo>
                  <a:cubicBezTo>
                    <a:pt x="3430" y="756"/>
                    <a:pt x="2675" y="1"/>
                    <a:pt x="1731"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g10457bb4813_0_16"/>
            <p:cNvSpPr/>
            <p:nvPr/>
          </p:nvSpPr>
          <p:spPr>
            <a:xfrm>
              <a:off x="3627475" y="2813450"/>
              <a:ext cx="85775" cy="85750"/>
            </a:xfrm>
            <a:custGeom>
              <a:rect b="b" l="l" r="r" t="t"/>
              <a:pathLst>
                <a:path extrusionOk="0" h="3430" w="3431">
                  <a:moveTo>
                    <a:pt x="1731" y="0"/>
                  </a:moveTo>
                  <a:cubicBezTo>
                    <a:pt x="756" y="0"/>
                    <a:pt x="1" y="755"/>
                    <a:pt x="1" y="1699"/>
                  </a:cubicBezTo>
                  <a:cubicBezTo>
                    <a:pt x="1" y="2643"/>
                    <a:pt x="756" y="3430"/>
                    <a:pt x="1731" y="3430"/>
                  </a:cubicBezTo>
                  <a:cubicBezTo>
                    <a:pt x="2675" y="3430"/>
                    <a:pt x="3430" y="2643"/>
                    <a:pt x="3430" y="1699"/>
                  </a:cubicBezTo>
                  <a:cubicBezTo>
                    <a:pt x="3430" y="755"/>
                    <a:pt x="2675" y="0"/>
                    <a:pt x="173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g10457bb4813_0_16"/>
            <p:cNvSpPr/>
            <p:nvPr/>
          </p:nvSpPr>
          <p:spPr>
            <a:xfrm>
              <a:off x="3734450" y="3084025"/>
              <a:ext cx="85775" cy="85775"/>
            </a:xfrm>
            <a:custGeom>
              <a:rect b="b" l="l" r="r" t="t"/>
              <a:pathLst>
                <a:path extrusionOk="0" h="3431" w="3431">
                  <a:moveTo>
                    <a:pt x="1700" y="1"/>
                  </a:moveTo>
                  <a:cubicBezTo>
                    <a:pt x="756" y="1"/>
                    <a:pt x="1" y="756"/>
                    <a:pt x="1" y="1700"/>
                  </a:cubicBezTo>
                  <a:cubicBezTo>
                    <a:pt x="1" y="2675"/>
                    <a:pt x="756" y="3430"/>
                    <a:pt x="1700" y="3430"/>
                  </a:cubicBezTo>
                  <a:cubicBezTo>
                    <a:pt x="2644" y="3430"/>
                    <a:pt x="3431" y="2675"/>
                    <a:pt x="3431" y="1700"/>
                  </a:cubicBezTo>
                  <a:cubicBezTo>
                    <a:pt x="3431" y="756"/>
                    <a:pt x="2644" y="1"/>
                    <a:pt x="170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5" name="Google Shape;2005;g10457bb4813_0_16"/>
          <p:cNvGrpSpPr/>
          <p:nvPr/>
        </p:nvGrpSpPr>
        <p:grpSpPr>
          <a:xfrm>
            <a:off x="6315964" y="1370978"/>
            <a:ext cx="1710953" cy="3799574"/>
            <a:chOff x="6315964" y="1370978"/>
            <a:chExt cx="1710953" cy="3799574"/>
          </a:xfrm>
        </p:grpSpPr>
        <p:sp>
          <p:nvSpPr>
            <p:cNvPr id="2006" name="Google Shape;2006;g10457bb4813_0_16"/>
            <p:cNvSpPr/>
            <p:nvPr/>
          </p:nvSpPr>
          <p:spPr>
            <a:xfrm>
              <a:off x="6824387" y="3328290"/>
              <a:ext cx="508433" cy="1515405"/>
            </a:xfrm>
            <a:custGeom>
              <a:rect b="b" l="l" r="r" t="t"/>
              <a:pathLst>
                <a:path extrusionOk="0" h="22518" w="7555">
                  <a:moveTo>
                    <a:pt x="7081" y="1"/>
                  </a:moveTo>
                  <a:lnTo>
                    <a:pt x="5603" y="391"/>
                  </a:lnTo>
                  <a:cubicBezTo>
                    <a:pt x="5603" y="391"/>
                    <a:pt x="1338" y="20015"/>
                    <a:pt x="0" y="21799"/>
                  </a:cubicBezTo>
                  <a:cubicBezTo>
                    <a:pt x="0" y="21799"/>
                    <a:pt x="1140" y="21514"/>
                    <a:pt x="2181" y="21514"/>
                  </a:cubicBezTo>
                  <a:cubicBezTo>
                    <a:pt x="2701" y="21514"/>
                    <a:pt x="3197" y="21585"/>
                    <a:pt x="3512" y="21799"/>
                  </a:cubicBezTo>
                  <a:cubicBezTo>
                    <a:pt x="4151" y="22200"/>
                    <a:pt x="4837" y="22518"/>
                    <a:pt x="5664" y="22518"/>
                  </a:cubicBezTo>
                  <a:cubicBezTo>
                    <a:pt x="6101" y="22518"/>
                    <a:pt x="6578" y="22429"/>
                    <a:pt x="7108" y="22217"/>
                  </a:cubicBezTo>
                  <a:lnTo>
                    <a:pt x="7554" y="4851"/>
                  </a:lnTo>
                  <a:lnTo>
                    <a:pt x="708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g10457bb4813_0_16"/>
            <p:cNvSpPr/>
            <p:nvPr/>
          </p:nvSpPr>
          <p:spPr>
            <a:xfrm>
              <a:off x="6321518" y="1379259"/>
              <a:ext cx="486582" cy="671281"/>
            </a:xfrm>
            <a:custGeom>
              <a:rect b="b" l="l" r="r" t="t"/>
              <a:pathLst>
                <a:path extrusionOk="0" h="10231" w="7416">
                  <a:moveTo>
                    <a:pt x="3708" y="1"/>
                  </a:moveTo>
                  <a:cubicBezTo>
                    <a:pt x="1673" y="1"/>
                    <a:pt x="1" y="2286"/>
                    <a:pt x="1" y="5130"/>
                  </a:cubicBezTo>
                  <a:cubicBezTo>
                    <a:pt x="1" y="7945"/>
                    <a:pt x="1673" y="10231"/>
                    <a:pt x="3708" y="10231"/>
                  </a:cubicBezTo>
                  <a:cubicBezTo>
                    <a:pt x="5771" y="10231"/>
                    <a:pt x="7416" y="7945"/>
                    <a:pt x="7416" y="5130"/>
                  </a:cubicBezTo>
                  <a:cubicBezTo>
                    <a:pt x="7416" y="2286"/>
                    <a:pt x="5771" y="1"/>
                    <a:pt x="3708" y="1"/>
                  </a:cubicBezTo>
                  <a:close/>
                </a:path>
              </a:pathLst>
            </a:custGeom>
            <a:gradFill>
              <a:gsLst>
                <a:gs pos="0">
                  <a:srgbClr val="87D2E4">
                    <a:alpha val="35686"/>
                  </a:srgbClr>
                </a:gs>
                <a:gs pos="50000">
                  <a:srgbClr val="87D2E4">
                    <a:alpha val="0"/>
                  </a:srgbClr>
                </a:gs>
                <a:gs pos="100000">
                  <a:srgbClr val="87D2E4">
                    <a:alpha val="18039"/>
                  </a:srgbClr>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g10457bb4813_0_16"/>
            <p:cNvSpPr/>
            <p:nvPr/>
          </p:nvSpPr>
          <p:spPr>
            <a:xfrm>
              <a:off x="7071970" y="2491663"/>
              <a:ext cx="525324" cy="727890"/>
            </a:xfrm>
            <a:custGeom>
              <a:rect b="b" l="l" r="r" t="t"/>
              <a:pathLst>
                <a:path extrusionOk="0" h="10816" w="7806">
                  <a:moveTo>
                    <a:pt x="4377" y="0"/>
                  </a:moveTo>
                  <a:cubicBezTo>
                    <a:pt x="4377" y="1"/>
                    <a:pt x="5213" y="2175"/>
                    <a:pt x="4572" y="3485"/>
                  </a:cubicBezTo>
                  <a:cubicBezTo>
                    <a:pt x="3931" y="4823"/>
                    <a:pt x="1840" y="4404"/>
                    <a:pt x="1645" y="6830"/>
                  </a:cubicBezTo>
                  <a:cubicBezTo>
                    <a:pt x="1478" y="8886"/>
                    <a:pt x="1413" y="9773"/>
                    <a:pt x="519" y="9773"/>
                  </a:cubicBezTo>
                  <a:cubicBezTo>
                    <a:pt x="370" y="9773"/>
                    <a:pt x="199" y="9748"/>
                    <a:pt x="1" y="9701"/>
                  </a:cubicBezTo>
                  <a:lnTo>
                    <a:pt x="1" y="9701"/>
                  </a:lnTo>
                  <a:lnTo>
                    <a:pt x="1506" y="10816"/>
                  </a:lnTo>
                  <a:lnTo>
                    <a:pt x="6105" y="8809"/>
                  </a:lnTo>
                  <a:lnTo>
                    <a:pt x="7806" y="5185"/>
                  </a:lnTo>
                  <a:lnTo>
                    <a:pt x="4377"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g10457bb4813_0_16"/>
            <p:cNvSpPr/>
            <p:nvPr/>
          </p:nvSpPr>
          <p:spPr>
            <a:xfrm>
              <a:off x="7216450" y="2849200"/>
              <a:ext cx="641614" cy="875010"/>
            </a:xfrm>
            <a:custGeom>
              <a:rect b="b" l="l" r="r" t="t"/>
              <a:pathLst>
                <a:path extrusionOk="0" h="12779" w="9534">
                  <a:moveTo>
                    <a:pt x="6779" y="0"/>
                  </a:moveTo>
                  <a:cubicBezTo>
                    <a:pt x="6705" y="0"/>
                    <a:pt x="6629" y="4"/>
                    <a:pt x="6551" y="11"/>
                  </a:cubicBezTo>
                  <a:lnTo>
                    <a:pt x="4767" y="206"/>
                  </a:lnTo>
                  <a:cubicBezTo>
                    <a:pt x="4767" y="206"/>
                    <a:pt x="474" y="3468"/>
                    <a:pt x="223" y="4722"/>
                  </a:cubicBezTo>
                  <a:cubicBezTo>
                    <a:pt x="0" y="5977"/>
                    <a:pt x="1004" y="12778"/>
                    <a:pt x="1004" y="12778"/>
                  </a:cubicBezTo>
                  <a:lnTo>
                    <a:pt x="7694" y="12778"/>
                  </a:lnTo>
                  <a:lnTo>
                    <a:pt x="9533" y="2994"/>
                  </a:lnTo>
                  <a:cubicBezTo>
                    <a:pt x="9533" y="2994"/>
                    <a:pt x="8909" y="0"/>
                    <a:pt x="677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g10457bb4813_0_16"/>
            <p:cNvSpPr/>
            <p:nvPr/>
          </p:nvSpPr>
          <p:spPr>
            <a:xfrm>
              <a:off x="7124529" y="3709120"/>
              <a:ext cx="812348" cy="1461433"/>
            </a:xfrm>
            <a:custGeom>
              <a:rect b="b" l="l" r="r" t="t"/>
              <a:pathLst>
                <a:path extrusionOk="0" h="21716" w="12071">
                  <a:moveTo>
                    <a:pt x="2370" y="0"/>
                  </a:moveTo>
                  <a:cubicBezTo>
                    <a:pt x="0" y="6662"/>
                    <a:pt x="279" y="21715"/>
                    <a:pt x="279" y="21715"/>
                  </a:cubicBezTo>
                  <a:lnTo>
                    <a:pt x="6467" y="21715"/>
                  </a:lnTo>
                  <a:lnTo>
                    <a:pt x="6523" y="17980"/>
                  </a:lnTo>
                  <a:lnTo>
                    <a:pt x="7164" y="21715"/>
                  </a:lnTo>
                  <a:lnTo>
                    <a:pt x="9227" y="21715"/>
                  </a:lnTo>
                  <a:cubicBezTo>
                    <a:pt x="9088" y="17534"/>
                    <a:pt x="11903" y="10593"/>
                    <a:pt x="11987" y="7415"/>
                  </a:cubicBezTo>
                  <a:cubicBezTo>
                    <a:pt x="12070" y="4265"/>
                    <a:pt x="9060" y="0"/>
                    <a:pt x="906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g10457bb4813_0_16"/>
            <p:cNvSpPr/>
            <p:nvPr/>
          </p:nvSpPr>
          <p:spPr>
            <a:xfrm>
              <a:off x="7501590" y="2489778"/>
              <a:ext cx="275785" cy="341468"/>
            </a:xfrm>
            <a:custGeom>
              <a:rect b="b" l="l" r="r" t="t"/>
              <a:pathLst>
                <a:path extrusionOk="0" h="5074" w="4098">
                  <a:moveTo>
                    <a:pt x="4098" y="0"/>
                  </a:moveTo>
                  <a:lnTo>
                    <a:pt x="0" y="3011"/>
                  </a:lnTo>
                  <a:lnTo>
                    <a:pt x="418" y="5074"/>
                  </a:lnTo>
                  <a:cubicBezTo>
                    <a:pt x="836" y="4990"/>
                    <a:pt x="1227" y="4906"/>
                    <a:pt x="1645" y="4795"/>
                  </a:cubicBezTo>
                  <a:cubicBezTo>
                    <a:pt x="2397" y="4572"/>
                    <a:pt x="3094" y="4237"/>
                    <a:pt x="3819" y="3959"/>
                  </a:cubicBezTo>
                  <a:lnTo>
                    <a:pt x="4098" y="0"/>
                  </a:lnTo>
                  <a:close/>
                </a:path>
              </a:pathLst>
            </a:custGeom>
            <a:solidFill>
              <a:srgbClr val="D4AB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g10457bb4813_0_16"/>
            <p:cNvSpPr/>
            <p:nvPr/>
          </p:nvSpPr>
          <p:spPr>
            <a:xfrm>
              <a:off x="7501590" y="2491663"/>
              <a:ext cx="275785" cy="262662"/>
            </a:xfrm>
            <a:custGeom>
              <a:rect b="b" l="l" r="r" t="t"/>
              <a:pathLst>
                <a:path extrusionOk="0" h="3903" w="4098">
                  <a:moveTo>
                    <a:pt x="4098" y="0"/>
                  </a:moveTo>
                  <a:lnTo>
                    <a:pt x="0" y="2983"/>
                  </a:lnTo>
                  <a:lnTo>
                    <a:pt x="195" y="3903"/>
                  </a:lnTo>
                  <a:cubicBezTo>
                    <a:pt x="1673" y="3485"/>
                    <a:pt x="3066" y="2899"/>
                    <a:pt x="3958" y="1617"/>
                  </a:cubicBezTo>
                  <a:lnTo>
                    <a:pt x="4098" y="0"/>
                  </a:lnTo>
                  <a:close/>
                </a:path>
              </a:pathLst>
            </a:custGeom>
            <a:solidFill>
              <a:srgbClr val="261E23">
                <a:alpha val="247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g10457bb4813_0_16"/>
            <p:cNvSpPr/>
            <p:nvPr/>
          </p:nvSpPr>
          <p:spPr>
            <a:xfrm>
              <a:off x="7342098" y="2101479"/>
              <a:ext cx="448403" cy="600361"/>
            </a:xfrm>
            <a:custGeom>
              <a:rect b="b" l="l" r="r" t="t"/>
              <a:pathLst>
                <a:path extrusionOk="0" h="8921" w="6663">
                  <a:moveTo>
                    <a:pt x="3151" y="0"/>
                  </a:moveTo>
                  <a:cubicBezTo>
                    <a:pt x="1422" y="0"/>
                    <a:pt x="1" y="1394"/>
                    <a:pt x="1" y="3150"/>
                  </a:cubicBezTo>
                  <a:lnTo>
                    <a:pt x="1" y="4014"/>
                  </a:lnTo>
                  <a:cubicBezTo>
                    <a:pt x="1" y="4934"/>
                    <a:pt x="168" y="5854"/>
                    <a:pt x="530" y="6718"/>
                  </a:cubicBezTo>
                  <a:cubicBezTo>
                    <a:pt x="999" y="7792"/>
                    <a:pt x="1821" y="8921"/>
                    <a:pt x="3292" y="8921"/>
                  </a:cubicBezTo>
                  <a:cubicBezTo>
                    <a:pt x="3310" y="8921"/>
                    <a:pt x="3328" y="8921"/>
                    <a:pt x="3346" y="8920"/>
                  </a:cubicBezTo>
                  <a:cubicBezTo>
                    <a:pt x="3363" y="8921"/>
                    <a:pt x="3380" y="8921"/>
                    <a:pt x="3398" y="8921"/>
                  </a:cubicBezTo>
                  <a:cubicBezTo>
                    <a:pt x="4816" y="8921"/>
                    <a:pt x="5665" y="7792"/>
                    <a:pt x="6133" y="6718"/>
                  </a:cubicBezTo>
                  <a:cubicBezTo>
                    <a:pt x="6468" y="5854"/>
                    <a:pt x="6663" y="4934"/>
                    <a:pt x="6635" y="4014"/>
                  </a:cubicBezTo>
                  <a:lnTo>
                    <a:pt x="6635" y="3150"/>
                  </a:lnTo>
                  <a:cubicBezTo>
                    <a:pt x="6635" y="1422"/>
                    <a:pt x="5241" y="0"/>
                    <a:pt x="3513" y="0"/>
                  </a:cubicBezTo>
                  <a:close/>
                </a:path>
              </a:pathLst>
            </a:custGeom>
            <a:solidFill>
              <a:srgbClr val="D4AB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g10457bb4813_0_16"/>
            <p:cNvSpPr/>
            <p:nvPr/>
          </p:nvSpPr>
          <p:spPr>
            <a:xfrm>
              <a:off x="7340213" y="2101412"/>
              <a:ext cx="450288" cy="437232"/>
            </a:xfrm>
            <a:custGeom>
              <a:rect b="b" l="l" r="r" t="t"/>
              <a:pathLst>
                <a:path extrusionOk="0" h="6497" w="6691">
                  <a:moveTo>
                    <a:pt x="3129" y="1"/>
                  </a:moveTo>
                  <a:cubicBezTo>
                    <a:pt x="1423" y="1"/>
                    <a:pt x="1" y="1412"/>
                    <a:pt x="1" y="3123"/>
                  </a:cubicBezTo>
                  <a:lnTo>
                    <a:pt x="1" y="3179"/>
                  </a:lnTo>
                  <a:cubicBezTo>
                    <a:pt x="85" y="2538"/>
                    <a:pt x="363" y="1590"/>
                    <a:pt x="1116" y="1395"/>
                  </a:cubicBezTo>
                  <a:cubicBezTo>
                    <a:pt x="1116" y="1395"/>
                    <a:pt x="1893" y="3131"/>
                    <a:pt x="3697" y="3131"/>
                  </a:cubicBezTo>
                  <a:cubicBezTo>
                    <a:pt x="3764" y="3131"/>
                    <a:pt x="3833" y="3128"/>
                    <a:pt x="3903" y="3123"/>
                  </a:cubicBezTo>
                  <a:cubicBezTo>
                    <a:pt x="3937" y="3121"/>
                    <a:pt x="3969" y="3120"/>
                    <a:pt x="4001" y="3120"/>
                  </a:cubicBezTo>
                  <a:cubicBezTo>
                    <a:pt x="5632" y="3120"/>
                    <a:pt x="4932" y="5894"/>
                    <a:pt x="6245" y="6496"/>
                  </a:cubicBezTo>
                  <a:cubicBezTo>
                    <a:pt x="6524" y="5688"/>
                    <a:pt x="6691" y="4851"/>
                    <a:pt x="6663" y="4015"/>
                  </a:cubicBezTo>
                  <a:lnTo>
                    <a:pt x="6663" y="3151"/>
                  </a:lnTo>
                  <a:cubicBezTo>
                    <a:pt x="6663" y="1423"/>
                    <a:pt x="5269" y="1"/>
                    <a:pt x="3541" y="1"/>
                  </a:cubicBezTo>
                  <a:lnTo>
                    <a:pt x="3179" y="1"/>
                  </a:lnTo>
                  <a:cubicBezTo>
                    <a:pt x="3162" y="1"/>
                    <a:pt x="3145" y="1"/>
                    <a:pt x="312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g10457bb4813_0_16"/>
            <p:cNvSpPr/>
            <p:nvPr/>
          </p:nvSpPr>
          <p:spPr>
            <a:xfrm>
              <a:off x="7591632" y="2352830"/>
              <a:ext cx="13190" cy="63865"/>
            </a:xfrm>
            <a:custGeom>
              <a:rect b="b" l="l" r="r" t="t"/>
              <a:pathLst>
                <a:path extrusionOk="0" h="949" w="196">
                  <a:moveTo>
                    <a:pt x="84" y="0"/>
                  </a:moveTo>
                  <a:cubicBezTo>
                    <a:pt x="56" y="0"/>
                    <a:pt x="0" y="251"/>
                    <a:pt x="0" y="474"/>
                  </a:cubicBezTo>
                  <a:cubicBezTo>
                    <a:pt x="0" y="753"/>
                    <a:pt x="56" y="948"/>
                    <a:pt x="84" y="948"/>
                  </a:cubicBezTo>
                  <a:cubicBezTo>
                    <a:pt x="140" y="948"/>
                    <a:pt x="195" y="753"/>
                    <a:pt x="195" y="474"/>
                  </a:cubicBezTo>
                  <a:cubicBezTo>
                    <a:pt x="195" y="223"/>
                    <a:pt x="140" y="0"/>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g10457bb4813_0_16"/>
            <p:cNvSpPr/>
            <p:nvPr/>
          </p:nvSpPr>
          <p:spPr>
            <a:xfrm>
              <a:off x="7595333" y="2439104"/>
              <a:ext cx="18843" cy="18843"/>
            </a:xfrm>
            <a:custGeom>
              <a:rect b="b" l="l" r="r" t="t"/>
              <a:pathLst>
                <a:path extrusionOk="0" fill="none" h="280" w="280">
                  <a:moveTo>
                    <a:pt x="280" y="279"/>
                  </a:moveTo>
                  <a:lnTo>
                    <a:pt x="1" y="1"/>
                  </a:lnTo>
                </a:path>
              </a:pathLst>
            </a:custGeom>
            <a:noFill/>
            <a:ln cap="rnd" cmpd="sng" w="9525">
              <a:solidFill>
                <a:srgbClr val="AE83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g10457bb4813_0_16"/>
            <p:cNvSpPr/>
            <p:nvPr/>
          </p:nvSpPr>
          <p:spPr>
            <a:xfrm>
              <a:off x="7574741" y="2450343"/>
              <a:ext cx="15075" cy="13258"/>
            </a:xfrm>
            <a:custGeom>
              <a:rect b="b" l="l" r="r" t="t"/>
              <a:pathLst>
                <a:path extrusionOk="0" fill="none" h="197" w="224">
                  <a:moveTo>
                    <a:pt x="223" y="196"/>
                  </a:moveTo>
                  <a:cubicBezTo>
                    <a:pt x="140" y="140"/>
                    <a:pt x="84" y="57"/>
                    <a:pt x="0" y="1"/>
                  </a:cubicBezTo>
                </a:path>
              </a:pathLst>
            </a:custGeom>
            <a:noFill/>
            <a:ln cap="rnd" cmpd="sng" w="9525">
              <a:solidFill>
                <a:srgbClr val="AE83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g10457bb4813_0_16"/>
            <p:cNvSpPr/>
            <p:nvPr/>
          </p:nvSpPr>
          <p:spPr>
            <a:xfrm>
              <a:off x="7617878" y="2440989"/>
              <a:ext cx="15075" cy="11306"/>
            </a:xfrm>
            <a:custGeom>
              <a:rect b="b" l="l" r="r" t="t"/>
              <a:pathLst>
                <a:path extrusionOk="0" fill="none" h="168" w="224">
                  <a:moveTo>
                    <a:pt x="223" y="168"/>
                  </a:moveTo>
                  <a:lnTo>
                    <a:pt x="0" y="1"/>
                  </a:lnTo>
                </a:path>
              </a:pathLst>
            </a:custGeom>
            <a:noFill/>
            <a:ln cap="rnd" cmpd="sng" w="9525">
              <a:solidFill>
                <a:srgbClr val="AE83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g10457bb4813_0_16"/>
            <p:cNvSpPr/>
            <p:nvPr/>
          </p:nvSpPr>
          <p:spPr>
            <a:xfrm>
              <a:off x="7563502" y="2320192"/>
              <a:ext cx="58212" cy="27053"/>
            </a:xfrm>
            <a:custGeom>
              <a:rect b="b" l="l" r="r" t="t"/>
              <a:pathLst>
                <a:path extrusionOk="0" h="402" w="865">
                  <a:moveTo>
                    <a:pt x="212" y="1"/>
                  </a:moveTo>
                  <a:cubicBezTo>
                    <a:pt x="150" y="1"/>
                    <a:pt x="89" y="26"/>
                    <a:pt x="28" y="67"/>
                  </a:cubicBezTo>
                  <a:cubicBezTo>
                    <a:pt x="0" y="95"/>
                    <a:pt x="28" y="151"/>
                    <a:pt x="84" y="207"/>
                  </a:cubicBezTo>
                  <a:cubicBezTo>
                    <a:pt x="112" y="207"/>
                    <a:pt x="167" y="235"/>
                    <a:pt x="223" y="235"/>
                  </a:cubicBezTo>
                  <a:cubicBezTo>
                    <a:pt x="335" y="235"/>
                    <a:pt x="446" y="235"/>
                    <a:pt x="558" y="262"/>
                  </a:cubicBezTo>
                  <a:cubicBezTo>
                    <a:pt x="669" y="262"/>
                    <a:pt x="781" y="318"/>
                    <a:pt x="864" y="402"/>
                  </a:cubicBezTo>
                  <a:cubicBezTo>
                    <a:pt x="836" y="262"/>
                    <a:pt x="725" y="179"/>
                    <a:pt x="613" y="95"/>
                  </a:cubicBezTo>
                  <a:cubicBezTo>
                    <a:pt x="502" y="39"/>
                    <a:pt x="390" y="12"/>
                    <a:pt x="279" y="12"/>
                  </a:cubicBezTo>
                  <a:cubicBezTo>
                    <a:pt x="256" y="4"/>
                    <a:pt x="234" y="1"/>
                    <a:pt x="2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g10457bb4813_0_16"/>
            <p:cNvSpPr/>
            <p:nvPr/>
          </p:nvSpPr>
          <p:spPr>
            <a:xfrm>
              <a:off x="7379649" y="2352830"/>
              <a:ext cx="13190" cy="63865"/>
            </a:xfrm>
            <a:custGeom>
              <a:rect b="b" l="l" r="r" t="t"/>
              <a:pathLst>
                <a:path extrusionOk="0" h="949" w="196">
                  <a:moveTo>
                    <a:pt x="84" y="0"/>
                  </a:moveTo>
                  <a:cubicBezTo>
                    <a:pt x="28" y="0"/>
                    <a:pt x="0" y="223"/>
                    <a:pt x="0" y="474"/>
                  </a:cubicBezTo>
                  <a:cubicBezTo>
                    <a:pt x="0" y="753"/>
                    <a:pt x="28" y="948"/>
                    <a:pt x="84" y="948"/>
                  </a:cubicBezTo>
                  <a:cubicBezTo>
                    <a:pt x="140" y="948"/>
                    <a:pt x="195" y="753"/>
                    <a:pt x="195" y="474"/>
                  </a:cubicBezTo>
                  <a:cubicBezTo>
                    <a:pt x="195" y="251"/>
                    <a:pt x="140" y="0"/>
                    <a:pt x="8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g10457bb4813_0_16"/>
            <p:cNvSpPr/>
            <p:nvPr/>
          </p:nvSpPr>
          <p:spPr>
            <a:xfrm>
              <a:off x="7366526" y="2442873"/>
              <a:ext cx="28198" cy="24429"/>
            </a:xfrm>
            <a:custGeom>
              <a:rect b="b" l="l" r="r" t="t"/>
              <a:pathLst>
                <a:path extrusionOk="0" fill="none" h="363" w="419">
                  <a:moveTo>
                    <a:pt x="0" y="363"/>
                  </a:moveTo>
                  <a:lnTo>
                    <a:pt x="418" y="0"/>
                  </a:lnTo>
                </a:path>
              </a:pathLst>
            </a:custGeom>
            <a:noFill/>
            <a:ln cap="rnd" cmpd="sng" w="9525">
              <a:solidFill>
                <a:srgbClr val="AE83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10457bb4813_0_16"/>
            <p:cNvSpPr/>
            <p:nvPr/>
          </p:nvSpPr>
          <p:spPr>
            <a:xfrm>
              <a:off x="7354598" y="2440989"/>
              <a:ext cx="15075" cy="11306"/>
            </a:xfrm>
            <a:custGeom>
              <a:rect b="b" l="l" r="r" t="t"/>
              <a:pathLst>
                <a:path extrusionOk="0" fill="none" h="168" w="224">
                  <a:moveTo>
                    <a:pt x="0" y="168"/>
                  </a:moveTo>
                  <a:lnTo>
                    <a:pt x="223" y="1"/>
                  </a:lnTo>
                </a:path>
              </a:pathLst>
            </a:custGeom>
            <a:noFill/>
            <a:ln cap="rnd" cmpd="sng" w="9525">
              <a:solidFill>
                <a:srgbClr val="AE83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g10457bb4813_0_16"/>
            <p:cNvSpPr/>
            <p:nvPr/>
          </p:nvSpPr>
          <p:spPr>
            <a:xfrm>
              <a:off x="7360873" y="2320192"/>
              <a:ext cx="58212" cy="27053"/>
            </a:xfrm>
            <a:custGeom>
              <a:rect b="b" l="l" r="r" t="t"/>
              <a:pathLst>
                <a:path extrusionOk="0" h="402" w="865">
                  <a:moveTo>
                    <a:pt x="653" y="1"/>
                  </a:moveTo>
                  <a:cubicBezTo>
                    <a:pt x="631" y="1"/>
                    <a:pt x="608" y="4"/>
                    <a:pt x="586" y="12"/>
                  </a:cubicBezTo>
                  <a:cubicBezTo>
                    <a:pt x="474" y="12"/>
                    <a:pt x="363" y="39"/>
                    <a:pt x="251" y="95"/>
                  </a:cubicBezTo>
                  <a:cubicBezTo>
                    <a:pt x="140" y="179"/>
                    <a:pt x="28" y="262"/>
                    <a:pt x="1" y="402"/>
                  </a:cubicBezTo>
                  <a:cubicBezTo>
                    <a:pt x="84" y="318"/>
                    <a:pt x="196" y="262"/>
                    <a:pt x="307" y="262"/>
                  </a:cubicBezTo>
                  <a:cubicBezTo>
                    <a:pt x="419" y="235"/>
                    <a:pt x="530" y="235"/>
                    <a:pt x="670" y="235"/>
                  </a:cubicBezTo>
                  <a:cubicBezTo>
                    <a:pt x="697" y="235"/>
                    <a:pt x="753" y="207"/>
                    <a:pt x="809" y="207"/>
                  </a:cubicBezTo>
                  <a:cubicBezTo>
                    <a:pt x="837" y="151"/>
                    <a:pt x="865" y="95"/>
                    <a:pt x="837" y="67"/>
                  </a:cubicBezTo>
                  <a:cubicBezTo>
                    <a:pt x="776" y="26"/>
                    <a:pt x="714" y="1"/>
                    <a:pt x="6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g10457bb4813_0_16"/>
            <p:cNvSpPr/>
            <p:nvPr/>
          </p:nvSpPr>
          <p:spPr>
            <a:xfrm>
              <a:off x="7405894" y="2341592"/>
              <a:ext cx="137018" cy="242069"/>
            </a:xfrm>
            <a:custGeom>
              <a:rect b="b" l="l" r="r" t="t"/>
              <a:pathLst>
                <a:path extrusionOk="0" fill="none" h="3597" w="2036">
                  <a:moveTo>
                    <a:pt x="725" y="0"/>
                  </a:moveTo>
                  <a:cubicBezTo>
                    <a:pt x="725" y="0"/>
                    <a:pt x="920" y="1979"/>
                    <a:pt x="753" y="2035"/>
                  </a:cubicBezTo>
                  <a:cubicBezTo>
                    <a:pt x="586" y="2091"/>
                    <a:pt x="363" y="1589"/>
                    <a:pt x="196" y="1701"/>
                  </a:cubicBezTo>
                  <a:cubicBezTo>
                    <a:pt x="1" y="1840"/>
                    <a:pt x="670" y="2593"/>
                    <a:pt x="670" y="2593"/>
                  </a:cubicBezTo>
                  <a:cubicBezTo>
                    <a:pt x="530" y="2871"/>
                    <a:pt x="307" y="3094"/>
                    <a:pt x="56" y="3206"/>
                  </a:cubicBezTo>
                  <a:cubicBezTo>
                    <a:pt x="670" y="3596"/>
                    <a:pt x="1450" y="3568"/>
                    <a:pt x="2035" y="3122"/>
                  </a:cubicBezTo>
                </a:path>
              </a:pathLst>
            </a:custGeom>
            <a:noFill/>
            <a:ln cap="rnd" cmpd="sng" w="9525">
              <a:solidFill>
                <a:srgbClr val="AE835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g10457bb4813_0_16"/>
            <p:cNvSpPr/>
            <p:nvPr/>
          </p:nvSpPr>
          <p:spPr>
            <a:xfrm>
              <a:off x="7358989" y="2782383"/>
              <a:ext cx="667928" cy="2177814"/>
            </a:xfrm>
            <a:custGeom>
              <a:rect b="b" l="l" r="r" t="t"/>
              <a:pathLst>
                <a:path extrusionOk="0" h="32361" w="9925">
                  <a:moveTo>
                    <a:pt x="5882" y="1"/>
                  </a:moveTo>
                  <a:cubicBezTo>
                    <a:pt x="5213" y="280"/>
                    <a:pt x="4544" y="558"/>
                    <a:pt x="3847" y="781"/>
                  </a:cubicBezTo>
                  <a:cubicBezTo>
                    <a:pt x="3429" y="893"/>
                    <a:pt x="3011" y="976"/>
                    <a:pt x="2621" y="1060"/>
                  </a:cubicBezTo>
                  <a:lnTo>
                    <a:pt x="2649" y="1199"/>
                  </a:lnTo>
                  <a:cubicBezTo>
                    <a:pt x="1729" y="1896"/>
                    <a:pt x="642" y="4517"/>
                    <a:pt x="642" y="4517"/>
                  </a:cubicBezTo>
                  <a:cubicBezTo>
                    <a:pt x="1" y="10092"/>
                    <a:pt x="1088" y="31779"/>
                    <a:pt x="1088" y="31779"/>
                  </a:cubicBezTo>
                  <a:cubicBezTo>
                    <a:pt x="1088" y="31779"/>
                    <a:pt x="2054" y="32361"/>
                    <a:pt x="3318" y="32361"/>
                  </a:cubicBezTo>
                  <a:cubicBezTo>
                    <a:pt x="3950" y="32361"/>
                    <a:pt x="4656" y="32215"/>
                    <a:pt x="5353" y="31779"/>
                  </a:cubicBezTo>
                  <a:cubicBezTo>
                    <a:pt x="6040" y="31333"/>
                    <a:pt x="6777" y="31184"/>
                    <a:pt x="7455" y="31184"/>
                  </a:cubicBezTo>
                  <a:cubicBezTo>
                    <a:pt x="8809" y="31184"/>
                    <a:pt x="9924" y="31779"/>
                    <a:pt x="9924" y="31779"/>
                  </a:cubicBezTo>
                  <a:cubicBezTo>
                    <a:pt x="9841" y="31110"/>
                    <a:pt x="9924" y="28991"/>
                    <a:pt x="9367" y="23305"/>
                  </a:cubicBezTo>
                  <a:cubicBezTo>
                    <a:pt x="8837" y="17618"/>
                    <a:pt x="7025" y="15388"/>
                    <a:pt x="6412" y="13827"/>
                  </a:cubicBezTo>
                  <a:cubicBezTo>
                    <a:pt x="5799" y="12266"/>
                    <a:pt x="8029" y="5409"/>
                    <a:pt x="8029" y="3987"/>
                  </a:cubicBezTo>
                  <a:cubicBezTo>
                    <a:pt x="8029" y="2565"/>
                    <a:pt x="5882" y="57"/>
                    <a:pt x="5882" y="57"/>
                  </a:cubicBezTo>
                  <a:lnTo>
                    <a:pt x="588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g10457bb4813_0_16"/>
            <p:cNvSpPr/>
            <p:nvPr/>
          </p:nvSpPr>
          <p:spPr>
            <a:xfrm>
              <a:off x="7512828" y="2674237"/>
              <a:ext cx="294561" cy="211381"/>
            </a:xfrm>
            <a:custGeom>
              <a:rect b="b" l="l" r="r" t="t"/>
              <a:pathLst>
                <a:path extrusionOk="0" h="3141" w="4377">
                  <a:moveTo>
                    <a:pt x="3726" y="1"/>
                  </a:moveTo>
                  <a:cubicBezTo>
                    <a:pt x="2980" y="1"/>
                    <a:pt x="869" y="1582"/>
                    <a:pt x="446" y="1831"/>
                  </a:cubicBezTo>
                  <a:cubicBezTo>
                    <a:pt x="0" y="2137"/>
                    <a:pt x="0" y="3141"/>
                    <a:pt x="0" y="3141"/>
                  </a:cubicBezTo>
                  <a:lnTo>
                    <a:pt x="3791" y="1859"/>
                  </a:lnTo>
                  <a:cubicBezTo>
                    <a:pt x="3791" y="1859"/>
                    <a:pt x="4377" y="521"/>
                    <a:pt x="3931" y="75"/>
                  </a:cubicBezTo>
                  <a:cubicBezTo>
                    <a:pt x="3886" y="24"/>
                    <a:pt x="3816" y="1"/>
                    <a:pt x="372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g10457bb4813_0_16"/>
            <p:cNvSpPr/>
            <p:nvPr/>
          </p:nvSpPr>
          <p:spPr>
            <a:xfrm>
              <a:off x="7398425" y="3673453"/>
              <a:ext cx="373367" cy="37619"/>
            </a:xfrm>
            <a:custGeom>
              <a:rect b="b" l="l" r="r" t="t"/>
              <a:pathLst>
                <a:path extrusionOk="0" fill="none" h="559" w="5548">
                  <a:moveTo>
                    <a:pt x="0" y="558"/>
                  </a:moveTo>
                  <a:cubicBezTo>
                    <a:pt x="1868" y="558"/>
                    <a:pt x="3763" y="530"/>
                    <a:pt x="5547" y="1"/>
                  </a:cubicBezTo>
                </a:path>
              </a:pathLst>
            </a:custGeom>
            <a:noFill/>
            <a:ln cap="rnd"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g10457bb4813_0_16"/>
            <p:cNvSpPr/>
            <p:nvPr/>
          </p:nvSpPr>
          <p:spPr>
            <a:xfrm>
              <a:off x="6494232" y="2365482"/>
              <a:ext cx="108820" cy="92063"/>
            </a:xfrm>
            <a:custGeom>
              <a:rect b="b" l="l" r="r" t="t"/>
              <a:pathLst>
                <a:path extrusionOk="0" h="1368" w="1617">
                  <a:moveTo>
                    <a:pt x="249" y="0"/>
                  </a:moveTo>
                  <a:cubicBezTo>
                    <a:pt x="229" y="0"/>
                    <a:pt x="210" y="2"/>
                    <a:pt x="195" y="8"/>
                  </a:cubicBezTo>
                  <a:cubicBezTo>
                    <a:pt x="0" y="63"/>
                    <a:pt x="474" y="1150"/>
                    <a:pt x="892" y="1318"/>
                  </a:cubicBezTo>
                  <a:cubicBezTo>
                    <a:pt x="969" y="1352"/>
                    <a:pt x="1048" y="1368"/>
                    <a:pt x="1127" y="1368"/>
                  </a:cubicBezTo>
                  <a:cubicBezTo>
                    <a:pt x="1306" y="1368"/>
                    <a:pt x="1481" y="1286"/>
                    <a:pt x="1617" y="1150"/>
                  </a:cubicBezTo>
                  <a:lnTo>
                    <a:pt x="892" y="231"/>
                  </a:lnTo>
                  <a:cubicBezTo>
                    <a:pt x="892" y="231"/>
                    <a:pt x="454" y="0"/>
                    <a:pt x="249" y="0"/>
                  </a:cubicBezTo>
                  <a:close/>
                </a:path>
              </a:pathLst>
            </a:custGeom>
            <a:solidFill>
              <a:srgbClr val="AE835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g10457bb4813_0_16"/>
            <p:cNvSpPr/>
            <p:nvPr/>
          </p:nvSpPr>
          <p:spPr>
            <a:xfrm>
              <a:off x="6554254" y="2046029"/>
              <a:ext cx="63796" cy="556330"/>
            </a:xfrm>
            <a:custGeom>
              <a:rect b="b" l="l" r="r" t="t"/>
              <a:pathLst>
                <a:path extrusionOk="0" h="8503" w="948">
                  <a:moveTo>
                    <a:pt x="0" y="1"/>
                  </a:moveTo>
                  <a:lnTo>
                    <a:pt x="0" y="8503"/>
                  </a:lnTo>
                  <a:lnTo>
                    <a:pt x="948" y="8503"/>
                  </a:lnTo>
                  <a:lnTo>
                    <a:pt x="94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g10457bb4813_0_16"/>
            <p:cNvSpPr/>
            <p:nvPr/>
          </p:nvSpPr>
          <p:spPr>
            <a:xfrm>
              <a:off x="6315964" y="1370978"/>
              <a:ext cx="277737" cy="687377"/>
            </a:xfrm>
            <a:custGeom>
              <a:rect b="b" l="l" r="r" t="t"/>
              <a:pathLst>
                <a:path extrusionOk="0" h="10214" w="4127">
                  <a:moveTo>
                    <a:pt x="3831" y="0"/>
                  </a:moveTo>
                  <a:cubicBezTo>
                    <a:pt x="3790" y="0"/>
                    <a:pt x="3749" y="3"/>
                    <a:pt x="3708" y="12"/>
                  </a:cubicBezTo>
                  <a:cubicBezTo>
                    <a:pt x="1673" y="12"/>
                    <a:pt x="1" y="2269"/>
                    <a:pt x="1" y="5113"/>
                  </a:cubicBezTo>
                  <a:cubicBezTo>
                    <a:pt x="1" y="7928"/>
                    <a:pt x="1673" y="10214"/>
                    <a:pt x="3708" y="10214"/>
                  </a:cubicBezTo>
                  <a:cubicBezTo>
                    <a:pt x="3848" y="10214"/>
                    <a:pt x="3987" y="10186"/>
                    <a:pt x="4127" y="10186"/>
                  </a:cubicBezTo>
                  <a:cubicBezTo>
                    <a:pt x="2259" y="9907"/>
                    <a:pt x="837" y="7733"/>
                    <a:pt x="837" y="5113"/>
                  </a:cubicBezTo>
                  <a:cubicBezTo>
                    <a:pt x="837" y="2465"/>
                    <a:pt x="2259" y="318"/>
                    <a:pt x="4127" y="39"/>
                  </a:cubicBezTo>
                  <a:cubicBezTo>
                    <a:pt x="4028" y="20"/>
                    <a:pt x="3929" y="0"/>
                    <a:pt x="383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g10457bb4813_0_16"/>
            <p:cNvSpPr/>
            <p:nvPr/>
          </p:nvSpPr>
          <p:spPr>
            <a:xfrm>
              <a:off x="6372291" y="1529326"/>
              <a:ext cx="262662" cy="167032"/>
            </a:xfrm>
            <a:custGeom>
              <a:rect b="b" l="l" r="r" t="t"/>
              <a:pathLst>
                <a:path extrusionOk="0" fill="none" h="2482" w="3903">
                  <a:moveTo>
                    <a:pt x="0" y="2481"/>
                  </a:moveTo>
                  <a:lnTo>
                    <a:pt x="3903"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g10457bb4813_0_16"/>
            <p:cNvSpPr/>
            <p:nvPr/>
          </p:nvSpPr>
          <p:spPr>
            <a:xfrm>
              <a:off x="6486695" y="1600593"/>
              <a:ext cx="238300" cy="152025"/>
            </a:xfrm>
            <a:custGeom>
              <a:rect b="b" l="l" r="r" t="t"/>
              <a:pathLst>
                <a:path extrusionOk="0" fill="none" h="2259" w="3541">
                  <a:moveTo>
                    <a:pt x="1" y="2258"/>
                  </a:moveTo>
                  <a:lnTo>
                    <a:pt x="3541"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g10457bb4813_0_16"/>
            <p:cNvSpPr/>
            <p:nvPr/>
          </p:nvSpPr>
          <p:spPr>
            <a:xfrm>
              <a:off x="6409775" y="1722534"/>
              <a:ext cx="287091" cy="174502"/>
            </a:xfrm>
            <a:custGeom>
              <a:rect b="b" l="l" r="r" t="t"/>
              <a:pathLst>
                <a:path extrusionOk="0" fill="none" h="2593" w="4266">
                  <a:moveTo>
                    <a:pt x="1" y="2593"/>
                  </a:moveTo>
                  <a:lnTo>
                    <a:pt x="4266"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g10457bb4813_0_16"/>
            <p:cNvSpPr/>
            <p:nvPr/>
          </p:nvSpPr>
          <p:spPr>
            <a:xfrm>
              <a:off x="6509239" y="1782562"/>
              <a:ext cx="225177" cy="153909"/>
            </a:xfrm>
            <a:custGeom>
              <a:rect b="b" l="l" r="r" t="t"/>
              <a:pathLst>
                <a:path extrusionOk="0" fill="none" h="2287" w="3346">
                  <a:moveTo>
                    <a:pt x="0" y="2286"/>
                  </a:moveTo>
                  <a:lnTo>
                    <a:pt x="3345"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g10457bb4813_0_16"/>
            <p:cNvSpPr/>
            <p:nvPr/>
          </p:nvSpPr>
          <p:spPr>
            <a:xfrm>
              <a:off x="6527947" y="1371718"/>
              <a:ext cx="287091" cy="686636"/>
            </a:xfrm>
            <a:custGeom>
              <a:rect b="b" l="l" r="r" t="t"/>
              <a:pathLst>
                <a:path extrusionOk="0" h="10203" w="4266">
                  <a:moveTo>
                    <a:pt x="558" y="1"/>
                  </a:moveTo>
                  <a:cubicBezTo>
                    <a:pt x="363" y="1"/>
                    <a:pt x="196" y="1"/>
                    <a:pt x="1" y="56"/>
                  </a:cubicBezTo>
                  <a:cubicBezTo>
                    <a:pt x="1785" y="419"/>
                    <a:pt x="3151" y="2537"/>
                    <a:pt x="3151" y="5102"/>
                  </a:cubicBezTo>
                  <a:cubicBezTo>
                    <a:pt x="3151" y="7638"/>
                    <a:pt x="1785" y="9757"/>
                    <a:pt x="1" y="10147"/>
                  </a:cubicBezTo>
                  <a:cubicBezTo>
                    <a:pt x="196" y="10175"/>
                    <a:pt x="363" y="10203"/>
                    <a:pt x="558" y="10203"/>
                  </a:cubicBezTo>
                  <a:cubicBezTo>
                    <a:pt x="2621" y="10203"/>
                    <a:pt x="4266" y="7917"/>
                    <a:pt x="4266" y="5102"/>
                  </a:cubicBezTo>
                  <a:cubicBezTo>
                    <a:pt x="4266" y="2286"/>
                    <a:pt x="2621" y="1"/>
                    <a:pt x="558"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g10457bb4813_0_16"/>
            <p:cNvSpPr/>
            <p:nvPr/>
          </p:nvSpPr>
          <p:spPr>
            <a:xfrm>
              <a:off x="6460449" y="2366626"/>
              <a:ext cx="309569" cy="408361"/>
            </a:xfrm>
            <a:custGeom>
              <a:rect b="b" l="l" r="r" t="t"/>
              <a:pathLst>
                <a:path extrusionOk="0" h="6068" w="4600">
                  <a:moveTo>
                    <a:pt x="1330" y="1"/>
                  </a:moveTo>
                  <a:cubicBezTo>
                    <a:pt x="1266" y="1"/>
                    <a:pt x="1212" y="15"/>
                    <a:pt x="1171" y="46"/>
                  </a:cubicBezTo>
                  <a:cubicBezTo>
                    <a:pt x="781" y="297"/>
                    <a:pt x="1506" y="966"/>
                    <a:pt x="1868" y="1189"/>
                  </a:cubicBezTo>
                  <a:cubicBezTo>
                    <a:pt x="1868" y="1189"/>
                    <a:pt x="1797" y="1187"/>
                    <a:pt x="1687" y="1187"/>
                  </a:cubicBezTo>
                  <a:cubicBezTo>
                    <a:pt x="1359" y="1187"/>
                    <a:pt x="690" y="1203"/>
                    <a:pt x="586" y="1329"/>
                  </a:cubicBezTo>
                  <a:cubicBezTo>
                    <a:pt x="474" y="1496"/>
                    <a:pt x="0" y="3001"/>
                    <a:pt x="84" y="3168"/>
                  </a:cubicBezTo>
                  <a:cubicBezTo>
                    <a:pt x="363" y="3447"/>
                    <a:pt x="669" y="3698"/>
                    <a:pt x="1004" y="3921"/>
                  </a:cubicBezTo>
                  <a:cubicBezTo>
                    <a:pt x="1004" y="3921"/>
                    <a:pt x="1506" y="5454"/>
                    <a:pt x="2342" y="5649"/>
                  </a:cubicBezTo>
                  <a:lnTo>
                    <a:pt x="2732" y="6067"/>
                  </a:lnTo>
                  <a:lnTo>
                    <a:pt x="4600" y="5454"/>
                  </a:lnTo>
                  <a:lnTo>
                    <a:pt x="3513" y="3586"/>
                  </a:lnTo>
                  <a:cubicBezTo>
                    <a:pt x="3513" y="3586"/>
                    <a:pt x="3234" y="1050"/>
                    <a:pt x="3095" y="938"/>
                  </a:cubicBezTo>
                  <a:cubicBezTo>
                    <a:pt x="2946" y="864"/>
                    <a:pt x="1833" y="1"/>
                    <a:pt x="1330" y="1"/>
                  </a:cubicBezTo>
                  <a:close/>
                </a:path>
              </a:pathLst>
            </a:custGeom>
            <a:solidFill>
              <a:srgbClr val="D4AB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g10457bb4813_0_16"/>
            <p:cNvSpPr/>
            <p:nvPr/>
          </p:nvSpPr>
          <p:spPr>
            <a:xfrm>
              <a:off x="6627411" y="2677333"/>
              <a:ext cx="1245677" cy="737177"/>
            </a:xfrm>
            <a:custGeom>
              <a:rect b="b" l="l" r="r" t="t"/>
              <a:pathLst>
                <a:path extrusionOk="0" h="10954" w="18510">
                  <a:moveTo>
                    <a:pt x="1840" y="1"/>
                  </a:moveTo>
                  <a:lnTo>
                    <a:pt x="0" y="1478"/>
                  </a:lnTo>
                  <a:cubicBezTo>
                    <a:pt x="0" y="1478"/>
                    <a:pt x="5966" y="10621"/>
                    <a:pt x="6969" y="10928"/>
                  </a:cubicBezTo>
                  <a:cubicBezTo>
                    <a:pt x="7032" y="10945"/>
                    <a:pt x="7111" y="10954"/>
                    <a:pt x="7205" y="10954"/>
                  </a:cubicBezTo>
                  <a:cubicBezTo>
                    <a:pt x="8611" y="10954"/>
                    <a:pt x="13241" y="9116"/>
                    <a:pt x="13241" y="9116"/>
                  </a:cubicBezTo>
                  <a:cubicBezTo>
                    <a:pt x="15387" y="8280"/>
                    <a:pt x="18509" y="5883"/>
                    <a:pt x="16921" y="3541"/>
                  </a:cubicBezTo>
                  <a:cubicBezTo>
                    <a:pt x="16673" y="3174"/>
                    <a:pt x="16282" y="3019"/>
                    <a:pt x="15799" y="3019"/>
                  </a:cubicBezTo>
                  <a:cubicBezTo>
                    <a:pt x="13242" y="3019"/>
                    <a:pt x="8112" y="7360"/>
                    <a:pt x="8112" y="7360"/>
                  </a:cubicBezTo>
                  <a:lnTo>
                    <a:pt x="184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g104b5d045ad_0_338"/>
          <p:cNvSpPr txBox="1"/>
          <p:nvPr>
            <p:ph type="title"/>
          </p:nvPr>
        </p:nvSpPr>
        <p:spPr>
          <a:xfrm>
            <a:off x="1885250" y="1201045"/>
            <a:ext cx="5378100" cy="1057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7000"/>
              <a:buNone/>
            </a:pPr>
            <a:r>
              <a:rPr lang="en">
                <a:solidFill>
                  <a:schemeClr val="accent3"/>
                </a:solidFill>
              </a:rPr>
              <a:t>•</a:t>
            </a:r>
            <a:r>
              <a:rPr lang="en"/>
              <a:t> Hypothesis</a:t>
            </a:r>
            <a:r>
              <a:rPr lang="en">
                <a:solidFill>
                  <a:schemeClr val="accent5"/>
                </a:solidFill>
              </a:rPr>
              <a:t>•</a:t>
            </a:r>
            <a:endParaRPr>
              <a:solidFill>
                <a:schemeClr val="accent5"/>
              </a:solidFill>
            </a:endParaRPr>
          </a:p>
        </p:txBody>
      </p:sp>
      <p:sp>
        <p:nvSpPr>
          <p:cNvPr id="2043" name="Google Shape;2043;g104b5d045ad_0_338"/>
          <p:cNvSpPr txBox="1"/>
          <p:nvPr>
            <p:ph idx="1" type="subTitle"/>
          </p:nvPr>
        </p:nvSpPr>
        <p:spPr>
          <a:xfrm>
            <a:off x="1480350" y="2354563"/>
            <a:ext cx="6183300" cy="15879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None/>
            </a:pPr>
            <a:r>
              <a:rPr i="1" lang="en" sz="1900">
                <a:solidFill>
                  <a:srgbClr val="E3E9ED"/>
                </a:solidFill>
                <a:latin typeface="Times New Roman"/>
                <a:ea typeface="Times New Roman"/>
                <a:cs typeface="Times New Roman"/>
                <a:sym typeface="Times New Roman"/>
              </a:rPr>
              <a:t>We hypothesize that the mosquitos with the most similar dietary restrictions will have the highest similarity in microorganism composition in their digestive tracts. We propose that this is due to only certain microorganisms being able to thrive in the digestive tracts when certain food sources are available. </a:t>
            </a:r>
            <a:endParaRPr sz="2500">
              <a:solidFill>
                <a:srgbClr val="E3E9E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7" name="Shape 2047"/>
        <p:cNvGrpSpPr/>
        <p:nvPr/>
      </p:nvGrpSpPr>
      <p:grpSpPr>
        <a:xfrm>
          <a:off x="0" y="0"/>
          <a:ext cx="0" cy="0"/>
          <a:chOff x="0" y="0"/>
          <a:chExt cx="0" cy="0"/>
        </a:xfrm>
      </p:grpSpPr>
      <p:sp>
        <p:nvSpPr>
          <p:cNvPr id="2048" name="Google Shape;2048;g102ebd997b4_2_102"/>
          <p:cNvSpPr txBox="1"/>
          <p:nvPr>
            <p:ph type="title"/>
          </p:nvPr>
        </p:nvSpPr>
        <p:spPr>
          <a:xfrm>
            <a:off x="1428150" y="1421475"/>
            <a:ext cx="6287700" cy="238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accent4"/>
                </a:solidFill>
              </a:rPr>
              <a:t>Materials and Methods</a:t>
            </a:r>
            <a:endParaRPr sz="4800">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g104b5d045ad_0_204"/>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2"/>
                </a:solidFill>
              </a:rPr>
              <a:t>• </a:t>
            </a:r>
            <a:r>
              <a:rPr lang="en">
                <a:solidFill>
                  <a:schemeClr val="accent2"/>
                </a:solidFill>
              </a:rPr>
              <a:t>Materials</a:t>
            </a:r>
            <a:endParaRPr>
              <a:solidFill>
                <a:schemeClr val="accent2"/>
              </a:solidFill>
            </a:endParaRPr>
          </a:p>
        </p:txBody>
      </p:sp>
      <p:grpSp>
        <p:nvGrpSpPr>
          <p:cNvPr id="2054" name="Google Shape;2054;g104b5d045ad_0_204"/>
          <p:cNvGrpSpPr/>
          <p:nvPr/>
        </p:nvGrpSpPr>
        <p:grpSpPr>
          <a:xfrm>
            <a:off x="5387712" y="900053"/>
            <a:ext cx="3566233" cy="2893412"/>
            <a:chOff x="2000825" y="1401450"/>
            <a:chExt cx="2925300" cy="2374374"/>
          </a:xfrm>
        </p:grpSpPr>
        <p:sp>
          <p:nvSpPr>
            <p:cNvPr id="2055" name="Google Shape;2055;g104b5d045ad_0_204"/>
            <p:cNvSpPr/>
            <p:nvPr/>
          </p:nvSpPr>
          <p:spPr>
            <a:xfrm>
              <a:off x="2950679" y="3370255"/>
              <a:ext cx="1025700" cy="363900"/>
            </a:xfrm>
            <a:prstGeom prst="trapezoid">
              <a:avLst>
                <a:gd fmla="val 184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g104b5d045ad_0_204"/>
            <p:cNvSpPr/>
            <p:nvPr/>
          </p:nvSpPr>
          <p:spPr>
            <a:xfrm>
              <a:off x="2001418" y="1401450"/>
              <a:ext cx="2924400" cy="2016600"/>
            </a:xfrm>
            <a:prstGeom prst="roundRect">
              <a:avLst>
                <a:gd fmla="val 581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g104b5d045ad_0_204"/>
            <p:cNvSpPr/>
            <p:nvPr/>
          </p:nvSpPr>
          <p:spPr>
            <a:xfrm rot="10800000">
              <a:off x="2000825" y="3143575"/>
              <a:ext cx="2925300" cy="274200"/>
            </a:xfrm>
            <a:prstGeom prst="round2SameRect">
              <a:avLst>
                <a:gd fmla="val 41621"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g104b5d045ad_0_204"/>
            <p:cNvSpPr/>
            <p:nvPr/>
          </p:nvSpPr>
          <p:spPr>
            <a:xfrm>
              <a:off x="3396352" y="3213489"/>
              <a:ext cx="134400" cy="1344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g104b5d045ad_0_204"/>
            <p:cNvSpPr/>
            <p:nvPr/>
          </p:nvSpPr>
          <p:spPr>
            <a:xfrm>
              <a:off x="2896654" y="3709224"/>
              <a:ext cx="1133700" cy="666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60" name="Google Shape;2060;g104b5d045ad_0_204"/>
          <p:cNvPicPr preferRelativeResize="0"/>
          <p:nvPr/>
        </p:nvPicPr>
        <p:blipFill rotWithShape="1">
          <a:blip r:embed="rId3">
            <a:alphaModFix/>
          </a:blip>
          <a:srcRect b="0" l="0" r="15211" t="0"/>
          <a:stretch/>
        </p:blipFill>
        <p:spPr>
          <a:xfrm>
            <a:off x="5480358" y="1023469"/>
            <a:ext cx="3355445" cy="1991541"/>
          </a:xfrm>
          <a:prstGeom prst="rect">
            <a:avLst/>
          </a:prstGeom>
          <a:noFill/>
          <a:ln>
            <a:noFill/>
          </a:ln>
        </p:spPr>
      </p:pic>
      <p:sp>
        <p:nvSpPr>
          <p:cNvPr id="2061" name="Google Shape;2061;g104b5d045ad_0_204"/>
          <p:cNvSpPr txBox="1"/>
          <p:nvPr>
            <p:ph idx="4294967295" type="body"/>
          </p:nvPr>
        </p:nvSpPr>
        <p:spPr>
          <a:xfrm>
            <a:off x="288175" y="1102125"/>
            <a:ext cx="5054400" cy="3352800"/>
          </a:xfrm>
          <a:prstGeom prst="rect">
            <a:avLst/>
          </a:prstGeom>
          <a:noFill/>
          <a:ln>
            <a:noFill/>
          </a:ln>
        </p:spPr>
        <p:txBody>
          <a:bodyPr anchorCtr="0" anchor="t" bIns="91425" lIns="91425" spcFirstLastPara="1" rIns="91425" wrap="square" tIns="91425">
            <a:noAutofit/>
          </a:bodyPr>
          <a:lstStyle/>
          <a:p>
            <a:pPr indent="-304800" lvl="1" marL="228600" rtl="0" algn="l">
              <a:lnSpc>
                <a:spcPct val="115000"/>
              </a:lnSpc>
              <a:spcBef>
                <a:spcPts val="0"/>
              </a:spcBef>
              <a:spcAft>
                <a:spcPts val="0"/>
              </a:spcAft>
              <a:buClr>
                <a:schemeClr val="accent2"/>
              </a:buClr>
              <a:buSzPts val="1200"/>
              <a:buFont typeface="Spartan"/>
              <a:buChar char="○"/>
            </a:pPr>
            <a:r>
              <a:rPr lang="en" sz="1200">
                <a:latin typeface="Spartan"/>
                <a:ea typeface="Spartan"/>
                <a:cs typeface="Spartan"/>
                <a:sym typeface="Spartan"/>
              </a:rPr>
              <a:t>Reference Genome: </a:t>
            </a:r>
            <a:r>
              <a:rPr i="1" lang="en" sz="1200">
                <a:latin typeface="Spartan"/>
                <a:ea typeface="Spartan"/>
                <a:cs typeface="Spartan"/>
                <a:sym typeface="Spartan"/>
              </a:rPr>
              <a:t>Silva Database Version 123</a:t>
            </a:r>
            <a:r>
              <a:rPr lang="en" sz="1200">
                <a:latin typeface="Spartan"/>
                <a:ea typeface="Spartan"/>
                <a:cs typeface="Spartan"/>
                <a:sym typeface="Spartan"/>
              </a:rPr>
              <a:t>.</a:t>
            </a:r>
            <a:endParaRPr sz="1200">
              <a:latin typeface="Spartan"/>
              <a:ea typeface="Spartan"/>
              <a:cs typeface="Spartan"/>
              <a:sym typeface="Spartan"/>
            </a:endParaRPr>
          </a:p>
          <a:p>
            <a:pPr indent="-304800" lvl="2" marL="1371600" rtl="0" algn="l">
              <a:lnSpc>
                <a:spcPct val="115000"/>
              </a:lnSpc>
              <a:spcBef>
                <a:spcPts val="0"/>
              </a:spcBef>
              <a:spcAft>
                <a:spcPts val="0"/>
              </a:spcAft>
              <a:buSzPts val="1200"/>
              <a:buFont typeface="Spartan"/>
              <a:buChar char="■"/>
            </a:pPr>
            <a:r>
              <a:rPr lang="en" sz="1200">
                <a:latin typeface="Spartan"/>
                <a:ea typeface="Spartan"/>
                <a:cs typeface="Spartan"/>
                <a:sym typeface="Spartan"/>
              </a:rPr>
              <a:t>Available to download at (</a:t>
            </a:r>
            <a:r>
              <a:rPr lang="en" sz="1200" u="sng">
                <a:solidFill>
                  <a:srgbClr val="00C3B1"/>
                </a:solidFill>
                <a:latin typeface="Spartan"/>
                <a:ea typeface="Spartan"/>
                <a:cs typeface="Spartan"/>
                <a:sym typeface="Spartan"/>
                <a:hlinkClick r:id="rId4">
                  <a:extLst>
                    <a:ext uri="{A12FA001-AC4F-418D-AE19-62706E023703}">
                      <ahyp:hlinkClr val="tx"/>
                    </a:ext>
                  </a:extLst>
                </a:hlinkClick>
              </a:rPr>
              <a:t>http://arb-silva.de</a:t>
            </a:r>
            <a:r>
              <a:rPr lang="en" sz="1200">
                <a:latin typeface="Spartan"/>
                <a:ea typeface="Spartan"/>
                <a:cs typeface="Spartan"/>
                <a:sym typeface="Spartan"/>
              </a:rPr>
              <a:t>). </a:t>
            </a:r>
            <a:endParaRPr sz="1200">
              <a:latin typeface="Spartan"/>
              <a:ea typeface="Spartan"/>
              <a:cs typeface="Spartan"/>
              <a:sym typeface="Spartan"/>
            </a:endParaRPr>
          </a:p>
          <a:p>
            <a:pPr indent="-304800" lvl="1" marL="228600" rtl="0" algn="l">
              <a:lnSpc>
                <a:spcPct val="115000"/>
              </a:lnSpc>
              <a:spcBef>
                <a:spcPts val="0"/>
              </a:spcBef>
              <a:spcAft>
                <a:spcPts val="0"/>
              </a:spcAft>
              <a:buClr>
                <a:schemeClr val="accent2"/>
              </a:buClr>
              <a:buSzPts val="1200"/>
              <a:buFont typeface="Spartan"/>
              <a:buChar char="○"/>
            </a:pPr>
            <a:r>
              <a:rPr lang="en" sz="1200">
                <a:latin typeface="Spartan"/>
                <a:ea typeface="Spartan"/>
                <a:cs typeface="Spartan"/>
                <a:sym typeface="Spartan"/>
              </a:rPr>
              <a:t>SSR Accession Lists for the following </a:t>
            </a:r>
            <a:r>
              <a:rPr lang="en" sz="1200">
                <a:latin typeface="Spartan"/>
                <a:ea typeface="Spartan"/>
                <a:cs typeface="Spartan"/>
                <a:sym typeface="Spartan"/>
              </a:rPr>
              <a:t>experimental</a:t>
            </a:r>
            <a:r>
              <a:rPr lang="en" sz="1200">
                <a:latin typeface="Spartan"/>
                <a:ea typeface="Spartan"/>
                <a:cs typeface="Spartan"/>
                <a:sym typeface="Spartan"/>
              </a:rPr>
              <a:t> diets: Unfed, Sugar Fed, Rabbit Fed, Human Fed, Chicken Fed.</a:t>
            </a:r>
            <a:endParaRPr sz="1200">
              <a:latin typeface="Spartan"/>
              <a:ea typeface="Spartan"/>
              <a:cs typeface="Spartan"/>
              <a:sym typeface="Spartan"/>
            </a:endParaRPr>
          </a:p>
          <a:p>
            <a:pPr indent="-317500" lvl="2" marL="1371600" rtl="0" algn="l">
              <a:lnSpc>
                <a:spcPct val="115000"/>
              </a:lnSpc>
              <a:spcBef>
                <a:spcPts val="0"/>
              </a:spcBef>
              <a:spcAft>
                <a:spcPts val="0"/>
              </a:spcAft>
              <a:buSzPts val="1400"/>
              <a:buFont typeface="Spartan"/>
              <a:buChar char="■"/>
            </a:pPr>
            <a:r>
              <a:rPr lang="en" sz="1200">
                <a:latin typeface="Spartan"/>
                <a:ea typeface="Spartan"/>
                <a:cs typeface="Spartan"/>
                <a:sym typeface="Spartan"/>
              </a:rPr>
              <a:t>The data is available at</a:t>
            </a:r>
            <a:r>
              <a:rPr lang="en" sz="1400">
                <a:latin typeface="Spartan"/>
                <a:ea typeface="Spartan"/>
                <a:cs typeface="Spartan"/>
                <a:sym typeface="Spartan"/>
              </a:rPr>
              <a:t> </a:t>
            </a:r>
            <a:r>
              <a:rPr i="1" lang="en" sz="1200">
                <a:latin typeface="Spartan"/>
                <a:ea typeface="Spartan"/>
                <a:cs typeface="Spartan"/>
                <a:sym typeface="Spartan"/>
              </a:rPr>
              <a:t>NCBI SRA Bioproject PRJNA541017.</a:t>
            </a:r>
            <a:endParaRPr i="1" sz="1200">
              <a:latin typeface="Spartan"/>
              <a:ea typeface="Spartan"/>
              <a:cs typeface="Spartan"/>
              <a:sym typeface="Spartan"/>
            </a:endParaRPr>
          </a:p>
          <a:p>
            <a:pPr indent="-304800" lvl="1" marL="228600" rtl="0" algn="l">
              <a:lnSpc>
                <a:spcPct val="115000"/>
              </a:lnSpc>
              <a:spcBef>
                <a:spcPts val="0"/>
              </a:spcBef>
              <a:spcAft>
                <a:spcPts val="0"/>
              </a:spcAft>
              <a:buClr>
                <a:schemeClr val="accent2"/>
              </a:buClr>
              <a:buSzPts val="1200"/>
              <a:buFont typeface="Spartan"/>
              <a:buChar char="○"/>
            </a:pPr>
            <a:r>
              <a:rPr i="1" lang="en" sz="1200">
                <a:latin typeface="Spartan"/>
                <a:ea typeface="Spartan"/>
                <a:cs typeface="Spartan"/>
                <a:sym typeface="Spartan"/>
              </a:rPr>
              <a:t>Galaxy </a:t>
            </a:r>
            <a:r>
              <a:rPr lang="en" sz="1200">
                <a:latin typeface="Spartan"/>
                <a:ea typeface="Spartan"/>
                <a:cs typeface="Spartan"/>
                <a:sym typeface="Spartan"/>
              </a:rPr>
              <a:t>Bioinformatics</a:t>
            </a:r>
            <a:r>
              <a:rPr lang="en" sz="1200">
                <a:latin typeface="Spartan"/>
                <a:ea typeface="Spartan"/>
                <a:cs typeface="Spartan"/>
                <a:sym typeface="Spartan"/>
              </a:rPr>
              <a:t> Analysis Platform (</a:t>
            </a:r>
            <a:r>
              <a:rPr lang="en" sz="1200" u="sng">
                <a:solidFill>
                  <a:srgbClr val="00C3B1"/>
                </a:solidFill>
                <a:latin typeface="Spartan"/>
                <a:ea typeface="Spartan"/>
                <a:cs typeface="Spartan"/>
                <a:sym typeface="Spartan"/>
                <a:hlinkClick r:id="rId5">
                  <a:extLst>
                    <a:ext uri="{A12FA001-AC4F-418D-AE19-62706E023703}">
                      <ahyp:hlinkClr val="tx"/>
                    </a:ext>
                  </a:extLst>
                </a:hlinkClick>
              </a:rPr>
              <a:t>https://usegalaxy.org/</a:t>
            </a:r>
            <a:r>
              <a:rPr lang="en" sz="1200">
                <a:latin typeface="Spartan"/>
                <a:ea typeface="Spartan"/>
                <a:cs typeface="Spartan"/>
                <a:sym typeface="Spartan"/>
              </a:rPr>
              <a:t>) </a:t>
            </a:r>
            <a:endParaRPr sz="1200">
              <a:latin typeface="Spartan"/>
              <a:ea typeface="Spartan"/>
              <a:cs typeface="Spartan"/>
              <a:sym typeface="Spartan"/>
            </a:endParaRPr>
          </a:p>
          <a:p>
            <a:pPr indent="-304800" lvl="1" marL="228600" rtl="0" algn="l">
              <a:lnSpc>
                <a:spcPct val="115000"/>
              </a:lnSpc>
              <a:spcBef>
                <a:spcPts val="0"/>
              </a:spcBef>
              <a:spcAft>
                <a:spcPts val="0"/>
              </a:spcAft>
              <a:buClr>
                <a:schemeClr val="accent2"/>
              </a:buClr>
              <a:buSzPts val="1200"/>
              <a:buFont typeface="Spartan"/>
              <a:buChar char="○"/>
            </a:pPr>
            <a:r>
              <a:rPr lang="en" sz="1200">
                <a:latin typeface="Spartan"/>
                <a:ea typeface="Spartan"/>
                <a:cs typeface="Spartan"/>
                <a:sym typeface="Spartan"/>
              </a:rPr>
              <a:t>Taxonomy Data Files: obtained from the “BIOL/CS123B Metagenomics Data Analysis” website created by Dr. Wendy Lee and Dr. Cleber Ouverney (2020).</a:t>
            </a:r>
            <a:endParaRPr sz="1200">
              <a:latin typeface="Spartan"/>
              <a:ea typeface="Spartan"/>
              <a:cs typeface="Spartan"/>
              <a:sym typeface="Spartan"/>
            </a:endParaRPr>
          </a:p>
          <a:p>
            <a:pPr indent="-285750" lvl="2" marL="1371600" rtl="0" algn="l">
              <a:lnSpc>
                <a:spcPct val="115000"/>
              </a:lnSpc>
              <a:spcBef>
                <a:spcPts val="0"/>
              </a:spcBef>
              <a:spcAft>
                <a:spcPts val="0"/>
              </a:spcAft>
              <a:buSzPts val="900"/>
              <a:buFont typeface="Spartan"/>
              <a:buChar char="■"/>
            </a:pPr>
            <a:r>
              <a:rPr lang="en" sz="800">
                <a:latin typeface="Spartan"/>
                <a:ea typeface="Spartan"/>
                <a:cs typeface="Spartan"/>
                <a:sym typeface="Spartan"/>
              </a:rPr>
              <a:t>https://raw.githubusercontent.com/csbfx/micro101/main/trainset9_032012.pds.fasta</a:t>
            </a:r>
            <a:endParaRPr sz="800">
              <a:latin typeface="Spartan"/>
              <a:ea typeface="Spartan"/>
              <a:cs typeface="Spartan"/>
              <a:sym typeface="Spartan"/>
            </a:endParaRPr>
          </a:p>
          <a:p>
            <a:pPr indent="-285750" lvl="2" marL="1371600" rtl="0" algn="l">
              <a:lnSpc>
                <a:spcPct val="115000"/>
              </a:lnSpc>
              <a:spcBef>
                <a:spcPts val="0"/>
              </a:spcBef>
              <a:spcAft>
                <a:spcPts val="0"/>
              </a:spcAft>
              <a:buSzPts val="900"/>
              <a:buFont typeface="Spartan"/>
              <a:buChar char="■"/>
            </a:pPr>
            <a:r>
              <a:rPr lang="en" sz="800">
                <a:latin typeface="Spartan"/>
                <a:ea typeface="Spartan"/>
                <a:cs typeface="Spartan"/>
                <a:sym typeface="Spartan"/>
              </a:rPr>
              <a:t>https://raw.githubusercontent.com/csbfx/micro101/main/trainset9_032012.pds.tax</a:t>
            </a:r>
            <a:endParaRPr sz="1200">
              <a:latin typeface="Spartan"/>
              <a:ea typeface="Spartan"/>
              <a:cs typeface="Spartan"/>
              <a:sym typeface="Spartan"/>
            </a:endParaRPr>
          </a:p>
        </p:txBody>
      </p:sp>
      <p:pic>
        <p:nvPicPr>
          <p:cNvPr id="2062" name="Google Shape;2062;g104b5d045ad_0_204"/>
          <p:cNvPicPr preferRelativeResize="0"/>
          <p:nvPr/>
        </p:nvPicPr>
        <p:blipFill>
          <a:blip r:embed="rId6">
            <a:alphaModFix/>
          </a:blip>
          <a:stretch>
            <a:fillRect/>
          </a:stretch>
        </p:blipFill>
        <p:spPr>
          <a:xfrm>
            <a:off x="5377075" y="3354075"/>
            <a:ext cx="2469674" cy="1253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g102ebd997b4_0_5"/>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2"/>
                </a:solidFill>
              </a:rPr>
              <a:t>• Materials</a:t>
            </a:r>
            <a:endParaRPr>
              <a:solidFill>
                <a:schemeClr val="accent2"/>
              </a:solidFill>
            </a:endParaRPr>
          </a:p>
        </p:txBody>
      </p:sp>
      <p:graphicFrame>
        <p:nvGraphicFramePr>
          <p:cNvPr id="2068" name="Google Shape;2068;g102ebd997b4_0_5"/>
          <p:cNvGraphicFramePr/>
          <p:nvPr/>
        </p:nvGraphicFramePr>
        <p:xfrm>
          <a:off x="720000" y="1004063"/>
          <a:ext cx="3000000" cy="3000000"/>
        </p:xfrm>
        <a:graphic>
          <a:graphicData uri="http://schemas.openxmlformats.org/drawingml/2006/table">
            <a:tbl>
              <a:tblPr>
                <a:noFill/>
                <a:tableStyleId>{8144BA35-DDBE-4528-A01F-D41B35DCCF34}</a:tableStyleId>
              </a:tblPr>
              <a:tblGrid>
                <a:gridCol w="1626675"/>
                <a:gridCol w="6277750"/>
              </a:tblGrid>
              <a:tr h="318775">
                <a:tc>
                  <a:txBody>
                    <a:bodyPr/>
                    <a:lstStyle/>
                    <a:p>
                      <a:pPr indent="0" lvl="0" marL="0" rtl="0" algn="l">
                        <a:spcBef>
                          <a:spcPts val="0"/>
                        </a:spcBef>
                        <a:spcAft>
                          <a:spcPts val="0"/>
                        </a:spcAft>
                        <a:buNone/>
                      </a:pPr>
                      <a:r>
                        <a:rPr b="1" lang="en" sz="1200">
                          <a:solidFill>
                            <a:schemeClr val="dk2"/>
                          </a:solidFill>
                          <a:latin typeface="Times New Roman"/>
                          <a:ea typeface="Times New Roman"/>
                          <a:cs typeface="Times New Roman"/>
                          <a:sym typeface="Times New Roman"/>
                        </a:rPr>
                        <a:t>Feeding Condition</a:t>
                      </a:r>
                      <a:endParaRPr b="1"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spcBef>
                          <a:spcPts val="0"/>
                        </a:spcBef>
                        <a:spcAft>
                          <a:spcPts val="0"/>
                        </a:spcAft>
                        <a:buNone/>
                      </a:pPr>
                      <a:r>
                        <a:rPr b="1" lang="en" sz="1200">
                          <a:solidFill>
                            <a:schemeClr val="dk2"/>
                          </a:solidFill>
                          <a:latin typeface="Times New Roman"/>
                          <a:ea typeface="Times New Roman"/>
                          <a:cs typeface="Times New Roman"/>
                          <a:sym typeface="Times New Roman"/>
                        </a:rPr>
                        <a:t>SRA Accession Numbers</a:t>
                      </a:r>
                      <a:endParaRPr b="1"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r>
              <a:tr h="666550">
                <a:tc>
                  <a:txBody>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Sugar</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spcBef>
                          <a:spcPts val="0"/>
                        </a:spcBef>
                        <a:spcAft>
                          <a:spcPts val="0"/>
                        </a:spcAft>
                        <a:buNone/>
                      </a:pPr>
                      <a:r>
                        <a:rPr lang="en" sz="1200">
                          <a:solidFill>
                            <a:schemeClr val="dk2"/>
                          </a:solidFill>
                          <a:latin typeface="Courier New"/>
                          <a:ea typeface="Courier New"/>
                          <a:cs typeface="Courier New"/>
                          <a:sym typeface="Courier New"/>
                        </a:rPr>
                        <a:t>SRR7975705, SRR7975706, SRR7975707, SRR7975708, SRR7975709, SRR7975710, SRR7975711, SRR7975712, SRR7975713, SRR7975714</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r>
              <a:tr h="666550">
                <a:tc>
                  <a:txBody>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Unfed</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spcBef>
                          <a:spcPts val="0"/>
                        </a:spcBef>
                        <a:spcAft>
                          <a:spcPts val="0"/>
                        </a:spcAft>
                        <a:buNone/>
                      </a:pPr>
                      <a:r>
                        <a:rPr lang="en" sz="1200">
                          <a:solidFill>
                            <a:schemeClr val="dk2"/>
                          </a:solidFill>
                          <a:latin typeface="Courier New"/>
                          <a:ea typeface="Courier New"/>
                          <a:cs typeface="Courier New"/>
                          <a:sym typeface="Courier New"/>
                        </a:rPr>
                        <a:t>SRR7975717, SRR7975718, SRR7975723, SRR7975724, SRR7975725, SRR7975726, SRR7975727, SRR7975728, SRR7975729, SRR7975730</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r>
              <a:tr h="318775">
                <a:tc>
                  <a:txBody>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Rabbit Blood</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en" sz="1200">
                          <a:latin typeface="Courier New"/>
                          <a:ea typeface="Courier New"/>
                          <a:cs typeface="Courier New"/>
                          <a:sym typeface="Courier New"/>
                        </a:rPr>
                        <a:t>SRR7975732, SRR7975733, SRR7975734, SRR7975735, SRR7975736</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r>
              <a:tr h="318775">
                <a:tc>
                  <a:txBody>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Chicken Blood</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spcBef>
                          <a:spcPts val="0"/>
                        </a:spcBef>
                        <a:spcAft>
                          <a:spcPts val="0"/>
                        </a:spcAft>
                        <a:buNone/>
                      </a:pPr>
                      <a:r>
                        <a:rPr lang="en" sz="1200">
                          <a:highlight>
                            <a:srgbClr val="FFFFFF"/>
                          </a:highlight>
                          <a:latin typeface="Courier New"/>
                          <a:ea typeface="Courier New"/>
                          <a:cs typeface="Courier New"/>
                          <a:sym typeface="Courier New"/>
                        </a:rPr>
                        <a:t>SRR7975695, SRR7975696, SRR7975697, SRR7975698, SRR7975699</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r>
              <a:tr h="318775">
                <a:tc>
                  <a:txBody>
                    <a:bodyPr/>
                    <a:lstStyle/>
                    <a:p>
                      <a:pPr indent="0" lvl="0" marL="0" rtl="0" algn="l">
                        <a:spcBef>
                          <a:spcPts val="0"/>
                        </a:spcBef>
                        <a:spcAft>
                          <a:spcPts val="0"/>
                        </a:spcAft>
                        <a:buNone/>
                      </a:pPr>
                      <a:r>
                        <a:rPr lang="en" sz="1200">
                          <a:solidFill>
                            <a:schemeClr val="dk2"/>
                          </a:solidFill>
                          <a:latin typeface="Times New Roman"/>
                          <a:ea typeface="Times New Roman"/>
                          <a:cs typeface="Times New Roman"/>
                          <a:sym typeface="Times New Roman"/>
                        </a:rPr>
                        <a:t>Human Blood</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c>
                  <a:txBody>
                    <a:bodyPr/>
                    <a:lstStyle/>
                    <a:p>
                      <a:pPr indent="0" lvl="0" marL="0" rtl="0" algn="l">
                        <a:lnSpc>
                          <a:spcPct val="115000"/>
                        </a:lnSpc>
                        <a:spcBef>
                          <a:spcPts val="0"/>
                        </a:spcBef>
                        <a:spcAft>
                          <a:spcPts val="0"/>
                        </a:spcAft>
                        <a:buNone/>
                      </a:pPr>
                      <a:r>
                        <a:rPr lang="en" sz="1200">
                          <a:latin typeface="Courier New"/>
                          <a:ea typeface="Courier New"/>
                          <a:cs typeface="Courier New"/>
                          <a:sym typeface="Courier New"/>
                        </a:rPr>
                        <a:t>SRR7975758, SRR7975788, SRR7975789, SRR7975791, SRR7975792</a:t>
                      </a:r>
                      <a:endParaRPr sz="1200">
                        <a:solidFill>
                          <a:schemeClr val="dk2"/>
                        </a:solidFill>
                        <a:latin typeface="Times New Roman"/>
                        <a:ea typeface="Times New Roman"/>
                        <a:cs typeface="Times New Roman"/>
                        <a:sym typeface="Times New Roman"/>
                      </a:endParaRPr>
                    </a:p>
                  </a:txBody>
                  <a:tcPr marT="63500" marB="63500" marR="63500" marL="63500">
                    <a:solidFill>
                      <a:schemeClr val="lt1"/>
                    </a:solidFill>
                  </a:tcPr>
                </a:tc>
              </a:tr>
            </a:tbl>
          </a:graphicData>
        </a:graphic>
      </p:graphicFrame>
      <p:sp>
        <p:nvSpPr>
          <p:cNvPr id="2069" name="Google Shape;2069;g102ebd997b4_0_5"/>
          <p:cNvSpPr txBox="1"/>
          <p:nvPr/>
        </p:nvSpPr>
        <p:spPr>
          <a:xfrm>
            <a:off x="720000" y="3771900"/>
            <a:ext cx="790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lt1"/>
                </a:solidFill>
                <a:latin typeface="Times New Roman"/>
                <a:ea typeface="Times New Roman"/>
                <a:cs typeface="Times New Roman"/>
                <a:sym typeface="Times New Roman"/>
              </a:rPr>
              <a:t>Table 1: Table depicting the SRA accession numbers used in the metagenomic analyses. While the Sugar and Unfed conditions analyzed 10 samples, Rabbit Chicken and Human blood conditions analyzed 5 samples each.</a:t>
            </a:r>
            <a:endParaRPr>
              <a:solidFill>
                <a:schemeClr val="lt1"/>
              </a:solidFill>
              <a:latin typeface="Spartan Medium"/>
              <a:ea typeface="Spartan Medium"/>
              <a:cs typeface="Spartan Medium"/>
              <a:sym typeface="Spartan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g104b5d045ad_0_109"/>
          <p:cNvSpPr txBox="1"/>
          <p:nvPr>
            <p:ph type="title"/>
          </p:nvPr>
        </p:nvSpPr>
        <p:spPr>
          <a:xfrm>
            <a:off x="720000" y="411874"/>
            <a:ext cx="7704000" cy="59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accent3"/>
                </a:solidFill>
              </a:rPr>
              <a:t>• </a:t>
            </a:r>
            <a:r>
              <a:rPr lang="en"/>
              <a:t>Methods</a:t>
            </a:r>
            <a:endParaRPr/>
          </a:p>
        </p:txBody>
      </p:sp>
      <p:sp>
        <p:nvSpPr>
          <p:cNvPr id="2075" name="Google Shape;2075;g104b5d045ad_0_109"/>
          <p:cNvSpPr/>
          <p:nvPr/>
        </p:nvSpPr>
        <p:spPr>
          <a:xfrm>
            <a:off x="3215683" y="933588"/>
            <a:ext cx="807300" cy="8073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g104b5d045ad_0_109"/>
          <p:cNvSpPr txBox="1"/>
          <p:nvPr>
            <p:ph idx="4294967295" type="subTitle"/>
          </p:nvPr>
        </p:nvSpPr>
        <p:spPr>
          <a:xfrm flipH="1">
            <a:off x="976025" y="3032203"/>
            <a:ext cx="1762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r>
              <a:rPr lang="en" sz="1200"/>
              <a:t>Obtain and Prepare 16s rRNA Sequencing Data</a:t>
            </a:r>
            <a:endParaRPr b="0" i="0" sz="1200" u="none" cap="none" strike="noStrike">
              <a:solidFill>
                <a:schemeClr val="lt1"/>
              </a:solidFill>
              <a:latin typeface="Spartan Medium"/>
              <a:ea typeface="Spartan Medium"/>
              <a:cs typeface="Spartan Medium"/>
              <a:sym typeface="Spartan Medium"/>
            </a:endParaRPr>
          </a:p>
        </p:txBody>
      </p:sp>
      <p:sp>
        <p:nvSpPr>
          <p:cNvPr id="2077" name="Google Shape;2077;g104b5d045ad_0_109"/>
          <p:cNvSpPr txBox="1"/>
          <p:nvPr>
            <p:ph idx="4294967295" type="title"/>
          </p:nvPr>
        </p:nvSpPr>
        <p:spPr>
          <a:xfrm flipH="1">
            <a:off x="767175" y="2478917"/>
            <a:ext cx="1762200" cy="47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solidFill>
                  <a:schemeClr val="lt2"/>
                </a:solidFill>
              </a:rPr>
              <a:t>01</a:t>
            </a:r>
            <a:endParaRPr sz="3400">
              <a:solidFill>
                <a:schemeClr val="lt2"/>
              </a:solidFill>
            </a:endParaRPr>
          </a:p>
        </p:txBody>
      </p:sp>
      <p:sp>
        <p:nvSpPr>
          <p:cNvPr id="2078" name="Google Shape;2078;g104b5d045ad_0_109"/>
          <p:cNvSpPr txBox="1"/>
          <p:nvPr>
            <p:ph idx="4294967295" type="title"/>
          </p:nvPr>
        </p:nvSpPr>
        <p:spPr>
          <a:xfrm flipH="1">
            <a:off x="2738233" y="1807154"/>
            <a:ext cx="1762200" cy="47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solidFill>
                  <a:schemeClr val="accent3"/>
                </a:solidFill>
              </a:rPr>
              <a:t>02</a:t>
            </a:r>
            <a:endParaRPr sz="3400">
              <a:solidFill>
                <a:schemeClr val="accent3"/>
              </a:solidFill>
            </a:endParaRPr>
          </a:p>
        </p:txBody>
      </p:sp>
      <p:sp>
        <p:nvSpPr>
          <p:cNvPr id="2079" name="Google Shape;2079;g104b5d045ad_0_109"/>
          <p:cNvSpPr txBox="1"/>
          <p:nvPr>
            <p:ph idx="4294967295" type="title"/>
          </p:nvPr>
        </p:nvSpPr>
        <p:spPr>
          <a:xfrm flipH="1">
            <a:off x="4587230" y="1787979"/>
            <a:ext cx="1762200" cy="47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solidFill>
                  <a:schemeClr val="accent5"/>
                </a:solidFill>
              </a:rPr>
              <a:t>03</a:t>
            </a:r>
            <a:endParaRPr sz="3400">
              <a:solidFill>
                <a:schemeClr val="accent5"/>
              </a:solidFill>
            </a:endParaRPr>
          </a:p>
        </p:txBody>
      </p:sp>
      <p:sp>
        <p:nvSpPr>
          <p:cNvPr id="2080" name="Google Shape;2080;g104b5d045ad_0_109"/>
          <p:cNvSpPr txBox="1"/>
          <p:nvPr>
            <p:ph idx="4294967295" type="title"/>
          </p:nvPr>
        </p:nvSpPr>
        <p:spPr>
          <a:xfrm flipH="1">
            <a:off x="6548900" y="2302642"/>
            <a:ext cx="1762200" cy="47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3400">
                <a:solidFill>
                  <a:schemeClr val="accent2"/>
                </a:solidFill>
              </a:rPr>
              <a:t>04</a:t>
            </a:r>
            <a:endParaRPr sz="3400">
              <a:solidFill>
                <a:schemeClr val="accent2"/>
              </a:solidFill>
            </a:endParaRPr>
          </a:p>
        </p:txBody>
      </p:sp>
      <p:sp>
        <p:nvSpPr>
          <p:cNvPr id="2081" name="Google Shape;2081;g104b5d045ad_0_109"/>
          <p:cNvSpPr/>
          <p:nvPr/>
        </p:nvSpPr>
        <p:spPr>
          <a:xfrm>
            <a:off x="1197700" y="1508441"/>
            <a:ext cx="807300" cy="8073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g104b5d045ad_0_109"/>
          <p:cNvSpPr/>
          <p:nvPr/>
        </p:nvSpPr>
        <p:spPr>
          <a:xfrm>
            <a:off x="5121005" y="933591"/>
            <a:ext cx="807300" cy="8073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g104b5d045ad_0_109"/>
          <p:cNvSpPr/>
          <p:nvPr/>
        </p:nvSpPr>
        <p:spPr>
          <a:xfrm>
            <a:off x="7026350" y="1401488"/>
            <a:ext cx="807300" cy="8073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4" name="Google Shape;2084;g104b5d045ad_0_109"/>
          <p:cNvGrpSpPr/>
          <p:nvPr/>
        </p:nvGrpSpPr>
        <p:grpSpPr>
          <a:xfrm>
            <a:off x="2005000" y="1337138"/>
            <a:ext cx="5021350" cy="574953"/>
            <a:chOff x="2005000" y="1337138"/>
            <a:chExt cx="5021350" cy="574953"/>
          </a:xfrm>
        </p:grpSpPr>
        <p:cxnSp>
          <p:nvCxnSpPr>
            <p:cNvPr id="2085" name="Google Shape;2085;g104b5d045ad_0_109"/>
            <p:cNvCxnSpPr>
              <a:stCxn id="2081" idx="6"/>
              <a:endCxn id="2075" idx="2"/>
            </p:cNvCxnSpPr>
            <p:nvPr/>
          </p:nvCxnSpPr>
          <p:spPr>
            <a:xfrm flipH="1" rot="10800000">
              <a:off x="2005000" y="1337291"/>
              <a:ext cx="1210800" cy="574800"/>
            </a:xfrm>
            <a:prstGeom prst="curvedConnector3">
              <a:avLst>
                <a:gd fmla="val 49995" name="adj1"/>
              </a:avLst>
            </a:prstGeom>
            <a:noFill/>
            <a:ln cap="flat" cmpd="sng" w="28575">
              <a:solidFill>
                <a:schemeClr val="lt2"/>
              </a:solidFill>
              <a:prstDash val="solid"/>
              <a:round/>
              <a:headEnd len="sm" w="sm" type="none"/>
              <a:tailEnd len="sm" w="sm" type="none"/>
            </a:ln>
          </p:spPr>
        </p:cxnSp>
        <p:cxnSp>
          <p:nvCxnSpPr>
            <p:cNvPr id="2086" name="Google Shape;2086;g104b5d045ad_0_109"/>
            <p:cNvCxnSpPr>
              <a:stCxn id="2075" idx="6"/>
              <a:endCxn id="2082" idx="2"/>
            </p:cNvCxnSpPr>
            <p:nvPr/>
          </p:nvCxnSpPr>
          <p:spPr>
            <a:xfrm>
              <a:off x="4022983" y="1337238"/>
              <a:ext cx="1098000" cy="600"/>
            </a:xfrm>
            <a:prstGeom prst="curvedConnector3">
              <a:avLst>
                <a:gd fmla="val 50001" name="adj1"/>
              </a:avLst>
            </a:prstGeom>
            <a:noFill/>
            <a:ln cap="flat" cmpd="sng" w="28575">
              <a:solidFill>
                <a:schemeClr val="accent3"/>
              </a:solidFill>
              <a:prstDash val="solid"/>
              <a:round/>
              <a:headEnd len="sm" w="sm" type="none"/>
              <a:tailEnd len="sm" w="sm" type="none"/>
            </a:ln>
          </p:spPr>
        </p:cxnSp>
        <p:cxnSp>
          <p:nvCxnSpPr>
            <p:cNvPr id="2087" name="Google Shape;2087;g104b5d045ad_0_109"/>
            <p:cNvCxnSpPr>
              <a:stCxn id="2083" idx="2"/>
              <a:endCxn id="2082" idx="6"/>
            </p:cNvCxnSpPr>
            <p:nvPr/>
          </p:nvCxnSpPr>
          <p:spPr>
            <a:xfrm rot="10800000">
              <a:off x="5928350" y="1337138"/>
              <a:ext cx="1098000" cy="468000"/>
            </a:xfrm>
            <a:prstGeom prst="curvedConnector3">
              <a:avLst>
                <a:gd fmla="val 50002" name="adj1"/>
              </a:avLst>
            </a:prstGeom>
            <a:noFill/>
            <a:ln cap="flat" cmpd="sng" w="28575">
              <a:solidFill>
                <a:schemeClr val="accent5"/>
              </a:solidFill>
              <a:prstDash val="solid"/>
              <a:round/>
              <a:headEnd len="sm" w="sm" type="none"/>
              <a:tailEnd len="sm" w="sm" type="none"/>
            </a:ln>
          </p:spPr>
        </p:cxnSp>
      </p:grpSp>
      <p:grpSp>
        <p:nvGrpSpPr>
          <p:cNvPr id="2088" name="Google Shape;2088;g104b5d045ad_0_109"/>
          <p:cNvGrpSpPr/>
          <p:nvPr/>
        </p:nvGrpSpPr>
        <p:grpSpPr>
          <a:xfrm>
            <a:off x="1420439" y="1731773"/>
            <a:ext cx="361835" cy="360657"/>
            <a:chOff x="6664394" y="3346974"/>
            <a:chExt cx="353113" cy="351998"/>
          </a:xfrm>
        </p:grpSpPr>
        <p:sp>
          <p:nvSpPr>
            <p:cNvPr id="2089" name="Google Shape;2089;g104b5d045ad_0_109"/>
            <p:cNvSpPr/>
            <p:nvPr/>
          </p:nvSpPr>
          <p:spPr>
            <a:xfrm>
              <a:off x="6788023" y="3450917"/>
              <a:ext cx="37207" cy="37175"/>
            </a:xfrm>
            <a:custGeom>
              <a:rect b="b" l="l" r="r" t="t"/>
              <a:pathLst>
                <a:path extrusionOk="0" h="1167" w="1168">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g104b5d045ad_0_109"/>
            <p:cNvSpPr/>
            <p:nvPr/>
          </p:nvSpPr>
          <p:spPr>
            <a:xfrm>
              <a:off x="6874892" y="3495641"/>
              <a:ext cx="36824" cy="36824"/>
            </a:xfrm>
            <a:custGeom>
              <a:rect b="b" l="l" r="r" t="t"/>
              <a:pathLst>
                <a:path extrusionOk="0" h="1156" w="1156">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g104b5d045ad_0_109"/>
            <p:cNvSpPr/>
            <p:nvPr/>
          </p:nvSpPr>
          <p:spPr>
            <a:xfrm>
              <a:off x="6780059" y="3538136"/>
              <a:ext cx="53134" cy="53134"/>
            </a:xfrm>
            <a:custGeom>
              <a:rect b="b" l="l" r="r" t="t"/>
              <a:pathLst>
                <a:path extrusionOk="0" h="1668" w="1668">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g104b5d045ad_0_109"/>
            <p:cNvSpPr/>
            <p:nvPr/>
          </p:nvSpPr>
          <p:spPr>
            <a:xfrm>
              <a:off x="6664394" y="3346974"/>
              <a:ext cx="353113" cy="351998"/>
            </a:xfrm>
            <a:custGeom>
              <a:rect b="b" l="l" r="r" t="t"/>
              <a:pathLst>
                <a:path extrusionOk="0" h="11050" w="11085">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g104b5d045ad_0_109"/>
            <p:cNvSpPr/>
            <p:nvPr/>
          </p:nvSpPr>
          <p:spPr>
            <a:xfrm>
              <a:off x="6938984" y="3622042"/>
              <a:ext cx="53899" cy="51605"/>
            </a:xfrm>
            <a:custGeom>
              <a:rect b="b" l="l" r="r" t="t"/>
              <a:pathLst>
                <a:path extrusionOk="0" h="1620" w="1692">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4" name="Google Shape;2094;g104b5d045ad_0_109"/>
          <p:cNvGrpSpPr/>
          <p:nvPr/>
        </p:nvGrpSpPr>
        <p:grpSpPr>
          <a:xfrm>
            <a:off x="7316899" y="1551090"/>
            <a:ext cx="226208" cy="361016"/>
            <a:chOff x="5829984" y="3350032"/>
            <a:chExt cx="220755" cy="352348"/>
          </a:xfrm>
        </p:grpSpPr>
        <p:sp>
          <p:nvSpPr>
            <p:cNvPr id="2095" name="Google Shape;2095;g104b5d045ad_0_109"/>
            <p:cNvSpPr/>
            <p:nvPr/>
          </p:nvSpPr>
          <p:spPr>
            <a:xfrm>
              <a:off x="5829984" y="3350032"/>
              <a:ext cx="220755" cy="352348"/>
            </a:xfrm>
            <a:custGeom>
              <a:rect b="b" l="l" r="r" t="t"/>
              <a:pathLst>
                <a:path extrusionOk="0" h="11061" w="6930">
                  <a:moveTo>
                    <a:pt x="1989" y="333"/>
                  </a:moveTo>
                  <a:lnTo>
                    <a:pt x="1989" y="2060"/>
                  </a:lnTo>
                  <a:lnTo>
                    <a:pt x="1072" y="2060"/>
                  </a:lnTo>
                  <a:lnTo>
                    <a:pt x="1072" y="333"/>
                  </a:lnTo>
                  <a:close/>
                  <a:moveTo>
                    <a:pt x="3299" y="333"/>
                  </a:moveTo>
                  <a:lnTo>
                    <a:pt x="3299" y="2060"/>
                  </a:lnTo>
                  <a:lnTo>
                    <a:pt x="2322" y="2060"/>
                  </a:lnTo>
                  <a:lnTo>
                    <a:pt x="2322" y="333"/>
                  </a:lnTo>
                  <a:close/>
                  <a:moveTo>
                    <a:pt x="4608" y="333"/>
                  </a:moveTo>
                  <a:lnTo>
                    <a:pt x="4608" y="2060"/>
                  </a:lnTo>
                  <a:lnTo>
                    <a:pt x="3632" y="2060"/>
                  </a:lnTo>
                  <a:lnTo>
                    <a:pt x="3632" y="333"/>
                  </a:lnTo>
                  <a:close/>
                  <a:moveTo>
                    <a:pt x="5108" y="2381"/>
                  </a:moveTo>
                  <a:lnTo>
                    <a:pt x="5108" y="2774"/>
                  </a:lnTo>
                  <a:lnTo>
                    <a:pt x="1810" y="2774"/>
                  </a:lnTo>
                  <a:lnTo>
                    <a:pt x="1810" y="2381"/>
                  </a:lnTo>
                  <a:close/>
                  <a:moveTo>
                    <a:pt x="6085" y="3084"/>
                  </a:moveTo>
                  <a:cubicBezTo>
                    <a:pt x="6370" y="3084"/>
                    <a:pt x="6609" y="3322"/>
                    <a:pt x="6609" y="3608"/>
                  </a:cubicBezTo>
                  <a:lnTo>
                    <a:pt x="6609" y="10216"/>
                  </a:lnTo>
                  <a:cubicBezTo>
                    <a:pt x="6609" y="10489"/>
                    <a:pt x="6370" y="10728"/>
                    <a:pt x="6085" y="10728"/>
                  </a:cubicBezTo>
                  <a:lnTo>
                    <a:pt x="846" y="10728"/>
                  </a:lnTo>
                  <a:cubicBezTo>
                    <a:pt x="560" y="10728"/>
                    <a:pt x="322" y="10489"/>
                    <a:pt x="322" y="10216"/>
                  </a:cubicBezTo>
                  <a:lnTo>
                    <a:pt x="322" y="3608"/>
                  </a:lnTo>
                  <a:cubicBezTo>
                    <a:pt x="322" y="3322"/>
                    <a:pt x="560" y="3084"/>
                    <a:pt x="846" y="3084"/>
                  </a:cubicBezTo>
                  <a:close/>
                  <a:moveTo>
                    <a:pt x="905" y="0"/>
                  </a:moveTo>
                  <a:cubicBezTo>
                    <a:pt x="822" y="0"/>
                    <a:pt x="739" y="71"/>
                    <a:pt x="739" y="167"/>
                  </a:cubicBezTo>
                  <a:lnTo>
                    <a:pt x="739" y="2215"/>
                  </a:lnTo>
                  <a:cubicBezTo>
                    <a:pt x="739" y="2310"/>
                    <a:pt x="822" y="2381"/>
                    <a:pt x="905" y="2381"/>
                  </a:cubicBezTo>
                  <a:lnTo>
                    <a:pt x="1501" y="2381"/>
                  </a:lnTo>
                  <a:lnTo>
                    <a:pt x="1501" y="2762"/>
                  </a:lnTo>
                  <a:lnTo>
                    <a:pt x="846" y="2762"/>
                  </a:lnTo>
                  <a:cubicBezTo>
                    <a:pt x="382" y="2762"/>
                    <a:pt x="1" y="3143"/>
                    <a:pt x="1" y="3620"/>
                  </a:cubicBezTo>
                  <a:lnTo>
                    <a:pt x="1" y="10216"/>
                  </a:lnTo>
                  <a:cubicBezTo>
                    <a:pt x="1" y="10668"/>
                    <a:pt x="370" y="11061"/>
                    <a:pt x="846" y="11061"/>
                  </a:cubicBezTo>
                  <a:lnTo>
                    <a:pt x="6085" y="11061"/>
                  </a:lnTo>
                  <a:cubicBezTo>
                    <a:pt x="6549" y="11061"/>
                    <a:pt x="6930" y="10692"/>
                    <a:pt x="6930" y="10216"/>
                  </a:cubicBezTo>
                  <a:lnTo>
                    <a:pt x="6930" y="3608"/>
                  </a:lnTo>
                  <a:cubicBezTo>
                    <a:pt x="6930" y="3143"/>
                    <a:pt x="6549" y="2774"/>
                    <a:pt x="6085" y="2774"/>
                  </a:cubicBezTo>
                  <a:lnTo>
                    <a:pt x="5430" y="2774"/>
                  </a:lnTo>
                  <a:lnTo>
                    <a:pt x="5430" y="2381"/>
                  </a:lnTo>
                  <a:lnTo>
                    <a:pt x="6025" y="2381"/>
                  </a:lnTo>
                  <a:cubicBezTo>
                    <a:pt x="6108" y="2381"/>
                    <a:pt x="6192" y="2310"/>
                    <a:pt x="6192" y="2215"/>
                  </a:cubicBezTo>
                  <a:lnTo>
                    <a:pt x="6192" y="1191"/>
                  </a:lnTo>
                  <a:cubicBezTo>
                    <a:pt x="6192" y="1095"/>
                    <a:pt x="6108" y="1024"/>
                    <a:pt x="6025" y="1024"/>
                  </a:cubicBezTo>
                  <a:cubicBezTo>
                    <a:pt x="5942" y="1024"/>
                    <a:pt x="5858" y="1095"/>
                    <a:pt x="5858" y="1191"/>
                  </a:cubicBezTo>
                  <a:lnTo>
                    <a:pt x="5858" y="2048"/>
                  </a:lnTo>
                  <a:lnTo>
                    <a:pt x="4942" y="2048"/>
                  </a:lnTo>
                  <a:lnTo>
                    <a:pt x="4942" y="321"/>
                  </a:lnTo>
                  <a:lnTo>
                    <a:pt x="5858" y="321"/>
                  </a:lnTo>
                  <a:lnTo>
                    <a:pt x="5858" y="524"/>
                  </a:lnTo>
                  <a:cubicBezTo>
                    <a:pt x="5858" y="607"/>
                    <a:pt x="5942" y="679"/>
                    <a:pt x="6025" y="679"/>
                  </a:cubicBezTo>
                  <a:cubicBezTo>
                    <a:pt x="6108" y="679"/>
                    <a:pt x="6192" y="607"/>
                    <a:pt x="6192" y="524"/>
                  </a:cubicBezTo>
                  <a:lnTo>
                    <a:pt x="6192" y="167"/>
                  </a:lnTo>
                  <a:cubicBezTo>
                    <a:pt x="6192" y="71"/>
                    <a:pt x="6108" y="0"/>
                    <a:pt x="602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g104b5d045ad_0_109"/>
            <p:cNvSpPr/>
            <p:nvPr/>
          </p:nvSpPr>
          <p:spPr>
            <a:xfrm>
              <a:off x="5912297" y="3541927"/>
              <a:ext cx="56160" cy="56160"/>
            </a:xfrm>
            <a:custGeom>
              <a:rect b="b" l="l" r="r" t="t"/>
              <a:pathLst>
                <a:path extrusionOk="0" h="1763" w="1763">
                  <a:moveTo>
                    <a:pt x="881" y="1"/>
                  </a:moveTo>
                  <a:cubicBezTo>
                    <a:pt x="798" y="1"/>
                    <a:pt x="715" y="72"/>
                    <a:pt x="715" y="167"/>
                  </a:cubicBezTo>
                  <a:lnTo>
                    <a:pt x="715" y="715"/>
                  </a:lnTo>
                  <a:lnTo>
                    <a:pt x="167" y="715"/>
                  </a:lnTo>
                  <a:cubicBezTo>
                    <a:pt x="84" y="715"/>
                    <a:pt x="0" y="798"/>
                    <a:pt x="0" y="882"/>
                  </a:cubicBezTo>
                  <a:cubicBezTo>
                    <a:pt x="0" y="977"/>
                    <a:pt x="84" y="1048"/>
                    <a:pt x="167" y="1048"/>
                  </a:cubicBezTo>
                  <a:lnTo>
                    <a:pt x="715" y="1048"/>
                  </a:lnTo>
                  <a:lnTo>
                    <a:pt x="715" y="1596"/>
                  </a:lnTo>
                  <a:cubicBezTo>
                    <a:pt x="715" y="1691"/>
                    <a:pt x="798" y="1763"/>
                    <a:pt x="881" y="1763"/>
                  </a:cubicBezTo>
                  <a:cubicBezTo>
                    <a:pt x="965" y="1763"/>
                    <a:pt x="1048" y="1691"/>
                    <a:pt x="1048" y="1596"/>
                  </a:cubicBezTo>
                  <a:lnTo>
                    <a:pt x="1048" y="1048"/>
                  </a:lnTo>
                  <a:lnTo>
                    <a:pt x="1596" y="1048"/>
                  </a:lnTo>
                  <a:cubicBezTo>
                    <a:pt x="1679" y="1048"/>
                    <a:pt x="1762" y="977"/>
                    <a:pt x="1762" y="882"/>
                  </a:cubicBezTo>
                  <a:cubicBezTo>
                    <a:pt x="1762" y="798"/>
                    <a:pt x="1679" y="715"/>
                    <a:pt x="1596" y="715"/>
                  </a:cubicBezTo>
                  <a:lnTo>
                    <a:pt x="1048" y="715"/>
                  </a:lnTo>
                  <a:lnTo>
                    <a:pt x="1048" y="167"/>
                  </a:lnTo>
                  <a:cubicBezTo>
                    <a:pt x="1048" y="72"/>
                    <a:pt x="965" y="1"/>
                    <a:pt x="8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g104b5d045ad_0_109"/>
            <p:cNvSpPr/>
            <p:nvPr/>
          </p:nvSpPr>
          <p:spPr>
            <a:xfrm>
              <a:off x="5885730" y="3515391"/>
              <a:ext cx="109263" cy="109263"/>
            </a:xfrm>
            <a:custGeom>
              <a:rect b="b" l="l" r="r" t="t"/>
              <a:pathLst>
                <a:path extrusionOk="0" h="3430" w="3430">
                  <a:moveTo>
                    <a:pt x="1715" y="345"/>
                  </a:moveTo>
                  <a:cubicBezTo>
                    <a:pt x="2477" y="345"/>
                    <a:pt x="3096" y="976"/>
                    <a:pt x="3096" y="1727"/>
                  </a:cubicBezTo>
                  <a:cubicBezTo>
                    <a:pt x="3096" y="2489"/>
                    <a:pt x="2477" y="3120"/>
                    <a:pt x="1715" y="3120"/>
                  </a:cubicBezTo>
                  <a:cubicBezTo>
                    <a:pt x="953" y="3120"/>
                    <a:pt x="334" y="2489"/>
                    <a:pt x="334" y="1727"/>
                  </a:cubicBezTo>
                  <a:cubicBezTo>
                    <a:pt x="334" y="976"/>
                    <a:pt x="953" y="345"/>
                    <a:pt x="1715" y="345"/>
                  </a:cubicBezTo>
                  <a:close/>
                  <a:moveTo>
                    <a:pt x="1715" y="0"/>
                  </a:moveTo>
                  <a:cubicBezTo>
                    <a:pt x="775" y="0"/>
                    <a:pt x="1" y="762"/>
                    <a:pt x="1" y="1715"/>
                  </a:cubicBezTo>
                  <a:cubicBezTo>
                    <a:pt x="1" y="2667"/>
                    <a:pt x="775" y="3429"/>
                    <a:pt x="1715" y="3429"/>
                  </a:cubicBezTo>
                  <a:cubicBezTo>
                    <a:pt x="2656" y="3429"/>
                    <a:pt x="3430" y="2667"/>
                    <a:pt x="3430" y="1715"/>
                  </a:cubicBezTo>
                  <a:cubicBezTo>
                    <a:pt x="3430" y="774"/>
                    <a:pt x="2668" y="0"/>
                    <a:pt x="171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g104b5d045ad_0_109"/>
            <p:cNvSpPr/>
            <p:nvPr/>
          </p:nvSpPr>
          <p:spPr>
            <a:xfrm>
              <a:off x="5862986" y="3476305"/>
              <a:ext cx="154783" cy="188167"/>
            </a:xfrm>
            <a:custGeom>
              <a:rect b="b" l="l" r="r" t="t"/>
              <a:pathLst>
                <a:path extrusionOk="0" h="5907" w="4859">
                  <a:moveTo>
                    <a:pt x="167" y="1"/>
                  </a:moveTo>
                  <a:cubicBezTo>
                    <a:pt x="84" y="1"/>
                    <a:pt x="0" y="72"/>
                    <a:pt x="0" y="156"/>
                  </a:cubicBezTo>
                  <a:lnTo>
                    <a:pt x="0" y="5740"/>
                  </a:lnTo>
                  <a:cubicBezTo>
                    <a:pt x="0" y="5835"/>
                    <a:pt x="84" y="5906"/>
                    <a:pt x="167" y="5906"/>
                  </a:cubicBezTo>
                  <a:lnTo>
                    <a:pt x="4691" y="5906"/>
                  </a:lnTo>
                  <a:cubicBezTo>
                    <a:pt x="4787" y="5906"/>
                    <a:pt x="4858" y="5835"/>
                    <a:pt x="4858" y="5740"/>
                  </a:cubicBezTo>
                  <a:lnTo>
                    <a:pt x="4858" y="156"/>
                  </a:lnTo>
                  <a:cubicBezTo>
                    <a:pt x="4858" y="72"/>
                    <a:pt x="4775" y="1"/>
                    <a:pt x="4691" y="1"/>
                  </a:cubicBezTo>
                  <a:lnTo>
                    <a:pt x="1715" y="1"/>
                  </a:lnTo>
                  <a:cubicBezTo>
                    <a:pt x="1632" y="1"/>
                    <a:pt x="1548" y="72"/>
                    <a:pt x="1548" y="156"/>
                  </a:cubicBezTo>
                  <a:cubicBezTo>
                    <a:pt x="1548" y="251"/>
                    <a:pt x="1632" y="322"/>
                    <a:pt x="1715" y="322"/>
                  </a:cubicBezTo>
                  <a:lnTo>
                    <a:pt x="4525" y="322"/>
                  </a:lnTo>
                  <a:lnTo>
                    <a:pt x="4525" y="5597"/>
                  </a:lnTo>
                  <a:lnTo>
                    <a:pt x="334" y="5597"/>
                  </a:lnTo>
                  <a:lnTo>
                    <a:pt x="334" y="322"/>
                  </a:lnTo>
                  <a:lnTo>
                    <a:pt x="881" y="322"/>
                  </a:lnTo>
                  <a:cubicBezTo>
                    <a:pt x="977" y="322"/>
                    <a:pt x="1048" y="251"/>
                    <a:pt x="1048" y="156"/>
                  </a:cubicBezTo>
                  <a:cubicBezTo>
                    <a:pt x="1048" y="72"/>
                    <a:pt x="977" y="1"/>
                    <a:pt x="88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99" name="Google Shape;2099;g104b5d045ad_0_109"/>
          <p:cNvSpPr txBox="1"/>
          <p:nvPr>
            <p:ph idx="4294967295" type="subTitle"/>
          </p:nvPr>
        </p:nvSpPr>
        <p:spPr>
          <a:xfrm flipH="1">
            <a:off x="2738225" y="2472141"/>
            <a:ext cx="1762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r>
              <a:rPr lang="en" sz="1200"/>
              <a:t>Data Quality Control</a:t>
            </a:r>
            <a:endParaRPr sz="1200"/>
          </a:p>
          <a:p>
            <a:pPr indent="0" lvl="0" marL="0" rtl="0" algn="ctr">
              <a:spcBef>
                <a:spcPts val="0"/>
              </a:spcBef>
              <a:spcAft>
                <a:spcPts val="0"/>
              </a:spcAft>
              <a:buClr>
                <a:srgbClr val="000000"/>
              </a:buClr>
              <a:buSzPts val="1500"/>
              <a:buFont typeface="Arial"/>
              <a:buNone/>
            </a:pPr>
            <a:r>
              <a:t/>
            </a:r>
            <a:endParaRPr sz="1200"/>
          </a:p>
          <a:p>
            <a:pPr indent="0" lvl="0" marL="0" rtl="0" algn="ctr">
              <a:spcBef>
                <a:spcPts val="0"/>
              </a:spcBef>
              <a:spcAft>
                <a:spcPts val="0"/>
              </a:spcAft>
              <a:buClr>
                <a:srgbClr val="000000"/>
              </a:buClr>
              <a:buSzPts val="1500"/>
              <a:buFont typeface="Arial"/>
              <a:buNone/>
            </a:pPr>
            <a:r>
              <a:t/>
            </a:r>
            <a:endParaRPr sz="1200"/>
          </a:p>
        </p:txBody>
      </p:sp>
      <p:sp>
        <p:nvSpPr>
          <p:cNvPr id="2100" name="Google Shape;2100;g104b5d045ad_0_109"/>
          <p:cNvSpPr txBox="1"/>
          <p:nvPr>
            <p:ph idx="4294967295" type="subTitle"/>
          </p:nvPr>
        </p:nvSpPr>
        <p:spPr>
          <a:xfrm flipH="1">
            <a:off x="4740000" y="2189553"/>
            <a:ext cx="1762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r>
              <a:rPr lang="en" sz="1200"/>
              <a:t>Sequencing </a:t>
            </a:r>
            <a:r>
              <a:rPr lang="en" sz="1200"/>
              <a:t>Alignment</a:t>
            </a:r>
            <a:endParaRPr b="0" i="0" sz="1200" u="none" cap="none" strike="noStrike">
              <a:solidFill>
                <a:schemeClr val="lt1"/>
              </a:solidFill>
              <a:latin typeface="Spartan Medium"/>
              <a:ea typeface="Spartan Medium"/>
              <a:cs typeface="Spartan Medium"/>
              <a:sym typeface="Spartan Medium"/>
            </a:endParaRPr>
          </a:p>
        </p:txBody>
      </p:sp>
      <p:sp>
        <p:nvSpPr>
          <p:cNvPr id="2101" name="Google Shape;2101;g104b5d045ad_0_109"/>
          <p:cNvSpPr txBox="1"/>
          <p:nvPr>
            <p:ph idx="4294967295" type="subTitle"/>
          </p:nvPr>
        </p:nvSpPr>
        <p:spPr>
          <a:xfrm flipH="1">
            <a:off x="6605475" y="2777853"/>
            <a:ext cx="1762200" cy="50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500"/>
              <a:buFont typeface="Arial"/>
              <a:buNone/>
            </a:pPr>
            <a:r>
              <a:rPr lang="en" sz="1200"/>
              <a:t>Taxonomic Classification</a:t>
            </a:r>
            <a:endParaRPr b="0" i="0" sz="1200" u="none" cap="none" strike="noStrike">
              <a:solidFill>
                <a:schemeClr val="lt1"/>
              </a:solidFill>
              <a:latin typeface="Spartan Medium"/>
              <a:ea typeface="Spartan Medium"/>
              <a:cs typeface="Spartan Medium"/>
              <a:sym typeface="Spartan Medium"/>
            </a:endParaRPr>
          </a:p>
        </p:txBody>
      </p:sp>
      <p:sp>
        <p:nvSpPr>
          <p:cNvPr id="2102" name="Google Shape;2102;g104b5d045ad_0_109"/>
          <p:cNvSpPr txBox="1"/>
          <p:nvPr/>
        </p:nvSpPr>
        <p:spPr>
          <a:xfrm>
            <a:off x="2811150" y="2478913"/>
            <a:ext cx="413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partan Medium"/>
              <a:ea typeface="Spartan Medium"/>
              <a:cs typeface="Spartan Medium"/>
              <a:sym typeface="Spartan Medium"/>
            </a:endParaRPr>
          </a:p>
        </p:txBody>
      </p:sp>
      <p:sp>
        <p:nvSpPr>
          <p:cNvPr id="2103" name="Google Shape;2103;g104b5d045ad_0_109"/>
          <p:cNvSpPr txBox="1"/>
          <p:nvPr/>
        </p:nvSpPr>
        <p:spPr>
          <a:xfrm>
            <a:off x="2811150" y="2871675"/>
            <a:ext cx="1693800" cy="1462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Make.Contigs </a:t>
            </a:r>
            <a:endParaRPr b="1"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Summary.Seqs</a:t>
            </a: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Screen.Seqs</a:t>
            </a: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Unique.Seqs</a:t>
            </a: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Count.seqs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Spartan Medium"/>
              <a:ea typeface="Spartan Medium"/>
              <a:cs typeface="Spartan Medium"/>
              <a:sym typeface="Spartan Medium"/>
            </a:endParaRPr>
          </a:p>
        </p:txBody>
      </p:sp>
      <p:sp>
        <p:nvSpPr>
          <p:cNvPr id="2104" name="Google Shape;2104;g104b5d045ad_0_109"/>
          <p:cNvSpPr txBox="1"/>
          <p:nvPr/>
        </p:nvSpPr>
        <p:spPr>
          <a:xfrm>
            <a:off x="4598238" y="2584925"/>
            <a:ext cx="2045700" cy="249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lt1"/>
                </a:solidFill>
                <a:latin typeface="Times New Roman"/>
                <a:ea typeface="Times New Roman"/>
                <a:cs typeface="Times New Roman"/>
                <a:sym typeface="Times New Roman"/>
              </a:rPr>
              <a:t>	</a:t>
            </a:r>
            <a:r>
              <a:rPr b="1" lang="en" sz="1200" u="sng">
                <a:solidFill>
                  <a:schemeClr val="lt1"/>
                </a:solidFill>
                <a:latin typeface="Times New Roman"/>
                <a:ea typeface="Times New Roman"/>
                <a:cs typeface="Times New Roman"/>
                <a:sym typeface="Times New Roman"/>
              </a:rPr>
              <a:t>Sequence </a:t>
            </a:r>
            <a:r>
              <a:rPr b="1" lang="en" sz="1200" u="sng">
                <a:solidFill>
                  <a:schemeClr val="lt1"/>
                </a:solidFill>
                <a:latin typeface="Times New Roman"/>
                <a:ea typeface="Times New Roman"/>
                <a:cs typeface="Times New Roman"/>
                <a:sym typeface="Times New Roman"/>
              </a:rPr>
              <a:t>Alignment:</a:t>
            </a:r>
            <a:endParaRPr b="1" sz="1200" u="sng">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Align.seqs</a:t>
            </a:r>
            <a:endParaRPr b="1"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highlight>
                  <a:schemeClr val="dk1"/>
                </a:highlight>
                <a:latin typeface="Times New Roman"/>
                <a:ea typeface="Times New Roman"/>
                <a:cs typeface="Times New Roman"/>
                <a:sym typeface="Times New Roman"/>
              </a:rPr>
              <a:t>Summary.seqs</a:t>
            </a:r>
            <a:endParaRPr b="1" sz="1200">
              <a:solidFill>
                <a:schemeClr val="lt1"/>
              </a:solidFill>
              <a:highlight>
                <a:schemeClr val="dk1"/>
              </a:highlight>
              <a:latin typeface="Times New Roman"/>
              <a:ea typeface="Times New Roman"/>
              <a:cs typeface="Times New Roman"/>
              <a:sym typeface="Times New Roman"/>
            </a:endParaRPr>
          </a:p>
          <a:p>
            <a:pPr indent="-228600" lvl="0" marL="685800" rtl="0" algn="l">
              <a:lnSpc>
                <a:spcPct val="115000"/>
              </a:lnSpc>
              <a:spcBef>
                <a:spcPts val="0"/>
              </a:spcBef>
              <a:spcAft>
                <a:spcPts val="0"/>
              </a:spcAft>
              <a:buNone/>
            </a:pPr>
            <a:r>
              <a:rPr b="1" lang="en" sz="1200" u="sng">
                <a:solidFill>
                  <a:schemeClr val="lt1"/>
                </a:solidFill>
                <a:latin typeface="Times New Roman"/>
                <a:ea typeface="Times New Roman"/>
                <a:cs typeface="Times New Roman"/>
                <a:sym typeface="Times New Roman"/>
              </a:rPr>
              <a:t>Data Cleaning:</a:t>
            </a: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Screen.Seqs</a:t>
            </a:r>
            <a:endParaRPr b="1"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Filter.seqs</a:t>
            </a:r>
            <a:endParaRPr b="1"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Unique.Seqs</a:t>
            </a:r>
            <a:endParaRPr b="1"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Pre-clustering</a:t>
            </a:r>
            <a:endParaRPr b="1" sz="1200">
              <a:solidFill>
                <a:schemeClr val="lt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rPr b="1" lang="en" sz="1200" u="sng">
                <a:solidFill>
                  <a:schemeClr val="lt1"/>
                </a:solidFill>
                <a:latin typeface="Times New Roman"/>
                <a:ea typeface="Times New Roman"/>
                <a:cs typeface="Times New Roman"/>
                <a:sym typeface="Times New Roman"/>
              </a:rPr>
              <a:t>Chimera removal</a:t>
            </a:r>
            <a:endParaRPr b="1" sz="1200" u="sng">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Chimera.vsearch</a:t>
            </a:r>
            <a:endParaRPr b="1"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AutoNum type="arabicPeriod"/>
            </a:pPr>
            <a:r>
              <a:rPr b="1" lang="en" sz="1200">
                <a:solidFill>
                  <a:schemeClr val="lt1"/>
                </a:solidFill>
                <a:latin typeface="Times New Roman"/>
                <a:ea typeface="Times New Roman"/>
                <a:cs typeface="Times New Roman"/>
                <a:sym typeface="Times New Roman"/>
              </a:rPr>
              <a:t>Remove.seqs</a:t>
            </a:r>
            <a:endParaRPr b="1" sz="1200" u="sng">
              <a:solidFill>
                <a:schemeClr val="lt1"/>
              </a:solidFill>
              <a:latin typeface="Times New Roman"/>
              <a:ea typeface="Times New Roman"/>
              <a:cs typeface="Times New Roman"/>
              <a:sym typeface="Times New Roman"/>
            </a:endParaRPr>
          </a:p>
        </p:txBody>
      </p:sp>
      <p:grpSp>
        <p:nvGrpSpPr>
          <p:cNvPr id="2105" name="Google Shape;2105;g104b5d045ad_0_109"/>
          <p:cNvGrpSpPr/>
          <p:nvPr/>
        </p:nvGrpSpPr>
        <p:grpSpPr>
          <a:xfrm>
            <a:off x="3479542" y="1155548"/>
            <a:ext cx="279559" cy="363402"/>
            <a:chOff x="3990517" y="3354173"/>
            <a:chExt cx="279559" cy="363402"/>
          </a:xfrm>
        </p:grpSpPr>
        <p:sp>
          <p:nvSpPr>
            <p:cNvPr id="2106" name="Google Shape;2106;g104b5d045ad_0_109"/>
            <p:cNvSpPr/>
            <p:nvPr/>
          </p:nvSpPr>
          <p:spPr>
            <a:xfrm>
              <a:off x="3990517" y="3354173"/>
              <a:ext cx="279559" cy="363402"/>
            </a:xfrm>
            <a:custGeom>
              <a:rect b="b" l="l" r="r" t="t"/>
              <a:pathLst>
                <a:path extrusionOk="0" h="11408" w="8776">
                  <a:moveTo>
                    <a:pt x="6322" y="346"/>
                  </a:moveTo>
                  <a:lnTo>
                    <a:pt x="6322" y="715"/>
                  </a:lnTo>
                  <a:lnTo>
                    <a:pt x="5537" y="715"/>
                  </a:lnTo>
                  <a:lnTo>
                    <a:pt x="5537" y="346"/>
                  </a:lnTo>
                  <a:close/>
                  <a:moveTo>
                    <a:pt x="6692" y="1049"/>
                  </a:moveTo>
                  <a:lnTo>
                    <a:pt x="6692" y="5121"/>
                  </a:lnTo>
                  <a:lnTo>
                    <a:pt x="5179" y="5121"/>
                  </a:lnTo>
                  <a:lnTo>
                    <a:pt x="5179" y="1049"/>
                  </a:lnTo>
                  <a:close/>
                  <a:moveTo>
                    <a:pt x="5763" y="5466"/>
                  </a:moveTo>
                  <a:lnTo>
                    <a:pt x="5763" y="6014"/>
                  </a:lnTo>
                  <a:lnTo>
                    <a:pt x="5465" y="6014"/>
                  </a:lnTo>
                  <a:lnTo>
                    <a:pt x="5465" y="5466"/>
                  </a:lnTo>
                  <a:close/>
                  <a:moveTo>
                    <a:pt x="6394" y="5466"/>
                  </a:moveTo>
                  <a:lnTo>
                    <a:pt x="6394" y="6633"/>
                  </a:lnTo>
                  <a:lnTo>
                    <a:pt x="6096" y="6633"/>
                  </a:lnTo>
                  <a:lnTo>
                    <a:pt x="6096" y="5466"/>
                  </a:lnTo>
                  <a:close/>
                  <a:moveTo>
                    <a:pt x="6953" y="8038"/>
                  </a:moveTo>
                  <a:cubicBezTo>
                    <a:pt x="7168" y="8038"/>
                    <a:pt x="7346" y="8216"/>
                    <a:pt x="7346" y="8443"/>
                  </a:cubicBezTo>
                  <a:cubicBezTo>
                    <a:pt x="7346" y="8669"/>
                    <a:pt x="7168" y="8847"/>
                    <a:pt x="6953" y="8847"/>
                  </a:cubicBezTo>
                  <a:lnTo>
                    <a:pt x="4584" y="8847"/>
                  </a:lnTo>
                  <a:lnTo>
                    <a:pt x="4584" y="8038"/>
                  </a:lnTo>
                  <a:close/>
                  <a:moveTo>
                    <a:pt x="6549" y="9193"/>
                  </a:moveTo>
                  <a:cubicBezTo>
                    <a:pt x="6537" y="9502"/>
                    <a:pt x="6275" y="9740"/>
                    <a:pt x="5965" y="9740"/>
                  </a:cubicBezTo>
                  <a:lnTo>
                    <a:pt x="4584" y="9740"/>
                  </a:lnTo>
                  <a:lnTo>
                    <a:pt x="4584" y="9193"/>
                  </a:lnTo>
                  <a:close/>
                  <a:moveTo>
                    <a:pt x="5882" y="10086"/>
                  </a:moveTo>
                  <a:lnTo>
                    <a:pt x="5882" y="10359"/>
                  </a:lnTo>
                  <a:lnTo>
                    <a:pt x="4584" y="10359"/>
                  </a:lnTo>
                  <a:lnTo>
                    <a:pt x="4584" y="10086"/>
                  </a:lnTo>
                  <a:close/>
                  <a:moveTo>
                    <a:pt x="4953" y="1"/>
                  </a:moveTo>
                  <a:cubicBezTo>
                    <a:pt x="4870" y="1"/>
                    <a:pt x="4787" y="72"/>
                    <a:pt x="4787" y="168"/>
                  </a:cubicBezTo>
                  <a:cubicBezTo>
                    <a:pt x="4787" y="263"/>
                    <a:pt x="4870" y="334"/>
                    <a:pt x="4953" y="334"/>
                  </a:cubicBezTo>
                  <a:lnTo>
                    <a:pt x="5144" y="334"/>
                  </a:lnTo>
                  <a:lnTo>
                    <a:pt x="5144" y="703"/>
                  </a:lnTo>
                  <a:lnTo>
                    <a:pt x="4953" y="703"/>
                  </a:lnTo>
                  <a:cubicBezTo>
                    <a:pt x="4870" y="703"/>
                    <a:pt x="4787" y="775"/>
                    <a:pt x="4787" y="870"/>
                  </a:cubicBezTo>
                  <a:lnTo>
                    <a:pt x="4787" y="1334"/>
                  </a:lnTo>
                  <a:lnTo>
                    <a:pt x="4370" y="1334"/>
                  </a:lnTo>
                  <a:cubicBezTo>
                    <a:pt x="3644" y="1334"/>
                    <a:pt x="2929" y="1513"/>
                    <a:pt x="2310" y="1846"/>
                  </a:cubicBezTo>
                  <a:cubicBezTo>
                    <a:pt x="2215" y="1894"/>
                    <a:pt x="2191" y="2001"/>
                    <a:pt x="2227" y="2073"/>
                  </a:cubicBezTo>
                  <a:cubicBezTo>
                    <a:pt x="2262" y="2132"/>
                    <a:pt x="2322" y="2168"/>
                    <a:pt x="2381" y="2168"/>
                  </a:cubicBezTo>
                  <a:cubicBezTo>
                    <a:pt x="2405" y="2168"/>
                    <a:pt x="2441" y="2168"/>
                    <a:pt x="2453" y="2144"/>
                  </a:cubicBezTo>
                  <a:cubicBezTo>
                    <a:pt x="3036" y="1835"/>
                    <a:pt x="3691" y="1668"/>
                    <a:pt x="4358" y="1668"/>
                  </a:cubicBezTo>
                  <a:lnTo>
                    <a:pt x="4775" y="1668"/>
                  </a:lnTo>
                  <a:lnTo>
                    <a:pt x="4775" y="3382"/>
                  </a:lnTo>
                  <a:lnTo>
                    <a:pt x="4358" y="3382"/>
                  </a:lnTo>
                  <a:cubicBezTo>
                    <a:pt x="3060" y="3382"/>
                    <a:pt x="2024" y="4430"/>
                    <a:pt x="2024" y="5716"/>
                  </a:cubicBezTo>
                  <a:cubicBezTo>
                    <a:pt x="2024" y="6954"/>
                    <a:pt x="2977" y="7966"/>
                    <a:pt x="4191" y="8038"/>
                  </a:cubicBezTo>
                  <a:lnTo>
                    <a:pt x="4191" y="9740"/>
                  </a:lnTo>
                  <a:cubicBezTo>
                    <a:pt x="2048" y="9645"/>
                    <a:pt x="346" y="7883"/>
                    <a:pt x="346" y="5716"/>
                  </a:cubicBezTo>
                  <a:cubicBezTo>
                    <a:pt x="346" y="4454"/>
                    <a:pt x="917" y="3299"/>
                    <a:pt x="1917" y="2525"/>
                  </a:cubicBezTo>
                  <a:cubicBezTo>
                    <a:pt x="1989" y="2466"/>
                    <a:pt x="2012" y="2358"/>
                    <a:pt x="1953" y="2287"/>
                  </a:cubicBezTo>
                  <a:cubicBezTo>
                    <a:pt x="1918" y="2238"/>
                    <a:pt x="1867" y="2214"/>
                    <a:pt x="1817" y="2214"/>
                  </a:cubicBezTo>
                  <a:cubicBezTo>
                    <a:pt x="1780" y="2214"/>
                    <a:pt x="1744" y="2226"/>
                    <a:pt x="1715" y="2251"/>
                  </a:cubicBezTo>
                  <a:cubicBezTo>
                    <a:pt x="1191" y="2656"/>
                    <a:pt x="762" y="3180"/>
                    <a:pt x="465" y="3751"/>
                  </a:cubicBezTo>
                  <a:cubicBezTo>
                    <a:pt x="143" y="4371"/>
                    <a:pt x="0" y="5037"/>
                    <a:pt x="0" y="5716"/>
                  </a:cubicBezTo>
                  <a:cubicBezTo>
                    <a:pt x="0" y="8073"/>
                    <a:pt x="1858" y="9990"/>
                    <a:pt x="4191" y="10086"/>
                  </a:cubicBezTo>
                  <a:lnTo>
                    <a:pt x="4191" y="10359"/>
                  </a:lnTo>
                  <a:lnTo>
                    <a:pt x="2036" y="10359"/>
                  </a:lnTo>
                  <a:cubicBezTo>
                    <a:pt x="1739" y="10359"/>
                    <a:pt x="1512" y="10598"/>
                    <a:pt x="1512" y="10883"/>
                  </a:cubicBezTo>
                  <a:cubicBezTo>
                    <a:pt x="1512" y="11181"/>
                    <a:pt x="1750" y="11407"/>
                    <a:pt x="2036" y="11407"/>
                  </a:cubicBezTo>
                  <a:lnTo>
                    <a:pt x="8263" y="11407"/>
                  </a:lnTo>
                  <a:cubicBezTo>
                    <a:pt x="8561" y="11407"/>
                    <a:pt x="8775" y="11169"/>
                    <a:pt x="8775" y="10883"/>
                  </a:cubicBezTo>
                  <a:cubicBezTo>
                    <a:pt x="8775" y="10598"/>
                    <a:pt x="8537" y="10359"/>
                    <a:pt x="8263" y="10359"/>
                  </a:cubicBezTo>
                  <a:lnTo>
                    <a:pt x="7465" y="10359"/>
                  </a:lnTo>
                  <a:cubicBezTo>
                    <a:pt x="7382" y="10359"/>
                    <a:pt x="7311" y="10443"/>
                    <a:pt x="7311" y="10526"/>
                  </a:cubicBezTo>
                  <a:cubicBezTo>
                    <a:pt x="7311" y="10621"/>
                    <a:pt x="7382" y="10693"/>
                    <a:pt x="7465" y="10693"/>
                  </a:cubicBezTo>
                  <a:lnTo>
                    <a:pt x="8263" y="10693"/>
                  </a:lnTo>
                  <a:cubicBezTo>
                    <a:pt x="8358" y="10693"/>
                    <a:pt x="8454" y="10776"/>
                    <a:pt x="8454" y="10883"/>
                  </a:cubicBezTo>
                  <a:cubicBezTo>
                    <a:pt x="8454" y="10990"/>
                    <a:pt x="8358" y="11074"/>
                    <a:pt x="8263" y="11074"/>
                  </a:cubicBezTo>
                  <a:lnTo>
                    <a:pt x="2084" y="11074"/>
                  </a:lnTo>
                  <a:cubicBezTo>
                    <a:pt x="1977" y="11074"/>
                    <a:pt x="1893" y="10990"/>
                    <a:pt x="1893" y="10883"/>
                  </a:cubicBezTo>
                  <a:cubicBezTo>
                    <a:pt x="1893" y="10776"/>
                    <a:pt x="1977" y="10693"/>
                    <a:pt x="2084" y="10693"/>
                  </a:cubicBezTo>
                  <a:lnTo>
                    <a:pt x="6787" y="10693"/>
                  </a:lnTo>
                  <a:cubicBezTo>
                    <a:pt x="6870" y="10693"/>
                    <a:pt x="6953" y="10621"/>
                    <a:pt x="6953" y="10526"/>
                  </a:cubicBezTo>
                  <a:cubicBezTo>
                    <a:pt x="6953" y="10443"/>
                    <a:pt x="6870" y="10359"/>
                    <a:pt x="6787" y="10359"/>
                  </a:cubicBezTo>
                  <a:lnTo>
                    <a:pt x="6203" y="10359"/>
                  </a:lnTo>
                  <a:lnTo>
                    <a:pt x="6203" y="10050"/>
                  </a:lnTo>
                  <a:cubicBezTo>
                    <a:pt x="6596" y="9943"/>
                    <a:pt x="6870" y="9609"/>
                    <a:pt x="6870" y="9193"/>
                  </a:cubicBezTo>
                  <a:lnTo>
                    <a:pt x="6930" y="9193"/>
                  </a:lnTo>
                  <a:cubicBezTo>
                    <a:pt x="7334" y="9193"/>
                    <a:pt x="7680" y="8859"/>
                    <a:pt x="7680" y="8443"/>
                  </a:cubicBezTo>
                  <a:cubicBezTo>
                    <a:pt x="7680" y="8038"/>
                    <a:pt x="7346" y="7704"/>
                    <a:pt x="6930" y="7704"/>
                  </a:cubicBezTo>
                  <a:lnTo>
                    <a:pt x="4406" y="7704"/>
                  </a:lnTo>
                  <a:cubicBezTo>
                    <a:pt x="3298" y="7704"/>
                    <a:pt x="2405" y="6811"/>
                    <a:pt x="2405" y="5704"/>
                  </a:cubicBezTo>
                  <a:cubicBezTo>
                    <a:pt x="2405" y="4609"/>
                    <a:pt x="3298" y="3716"/>
                    <a:pt x="4406" y="3716"/>
                  </a:cubicBezTo>
                  <a:lnTo>
                    <a:pt x="4822" y="3716"/>
                  </a:lnTo>
                  <a:lnTo>
                    <a:pt x="4822" y="5287"/>
                  </a:lnTo>
                  <a:cubicBezTo>
                    <a:pt x="4822" y="5383"/>
                    <a:pt x="4894" y="5454"/>
                    <a:pt x="4989" y="5454"/>
                  </a:cubicBezTo>
                  <a:lnTo>
                    <a:pt x="5108" y="5454"/>
                  </a:lnTo>
                  <a:lnTo>
                    <a:pt x="5108" y="6180"/>
                  </a:lnTo>
                  <a:cubicBezTo>
                    <a:pt x="5108" y="6276"/>
                    <a:pt x="5179" y="6347"/>
                    <a:pt x="5263" y="6347"/>
                  </a:cubicBezTo>
                  <a:lnTo>
                    <a:pt x="5727" y="6347"/>
                  </a:lnTo>
                  <a:lnTo>
                    <a:pt x="5727" y="6788"/>
                  </a:lnTo>
                  <a:cubicBezTo>
                    <a:pt x="5727" y="6883"/>
                    <a:pt x="5799" y="6954"/>
                    <a:pt x="5894" y="6954"/>
                  </a:cubicBezTo>
                  <a:lnTo>
                    <a:pt x="6537" y="6954"/>
                  </a:lnTo>
                  <a:cubicBezTo>
                    <a:pt x="6620" y="6954"/>
                    <a:pt x="6692" y="6883"/>
                    <a:pt x="6692" y="6788"/>
                  </a:cubicBezTo>
                  <a:lnTo>
                    <a:pt x="6692" y="5454"/>
                  </a:lnTo>
                  <a:lnTo>
                    <a:pt x="6811" y="5454"/>
                  </a:lnTo>
                  <a:cubicBezTo>
                    <a:pt x="6906" y="5454"/>
                    <a:pt x="6977" y="5383"/>
                    <a:pt x="6977" y="5287"/>
                  </a:cubicBezTo>
                  <a:lnTo>
                    <a:pt x="6977" y="870"/>
                  </a:lnTo>
                  <a:cubicBezTo>
                    <a:pt x="6977" y="775"/>
                    <a:pt x="6906" y="703"/>
                    <a:pt x="6811" y="703"/>
                  </a:cubicBezTo>
                  <a:lnTo>
                    <a:pt x="6620" y="703"/>
                  </a:lnTo>
                  <a:lnTo>
                    <a:pt x="6620" y="334"/>
                  </a:lnTo>
                  <a:lnTo>
                    <a:pt x="6811" y="334"/>
                  </a:lnTo>
                  <a:cubicBezTo>
                    <a:pt x="6906" y="334"/>
                    <a:pt x="6977" y="263"/>
                    <a:pt x="6977" y="168"/>
                  </a:cubicBezTo>
                  <a:cubicBezTo>
                    <a:pt x="6977" y="72"/>
                    <a:pt x="6906" y="1"/>
                    <a:pt x="6811" y="1"/>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g104b5d045ad_0_109"/>
            <p:cNvSpPr/>
            <p:nvPr/>
          </p:nvSpPr>
          <p:spPr>
            <a:xfrm>
              <a:off x="4102009" y="3418680"/>
              <a:ext cx="36824" cy="37175"/>
            </a:xfrm>
            <a:custGeom>
              <a:rect b="b" l="l" r="r" t="t"/>
              <a:pathLst>
                <a:path extrusionOk="0" h="1167" w="1156">
                  <a:moveTo>
                    <a:pt x="572" y="345"/>
                  </a:moveTo>
                  <a:cubicBezTo>
                    <a:pt x="715" y="345"/>
                    <a:pt x="810" y="452"/>
                    <a:pt x="810" y="583"/>
                  </a:cubicBezTo>
                  <a:cubicBezTo>
                    <a:pt x="810" y="714"/>
                    <a:pt x="715" y="822"/>
                    <a:pt x="572" y="822"/>
                  </a:cubicBezTo>
                  <a:cubicBezTo>
                    <a:pt x="441" y="822"/>
                    <a:pt x="334" y="714"/>
                    <a:pt x="334" y="583"/>
                  </a:cubicBezTo>
                  <a:cubicBezTo>
                    <a:pt x="334" y="452"/>
                    <a:pt x="441" y="345"/>
                    <a:pt x="572" y="345"/>
                  </a:cubicBezTo>
                  <a:close/>
                  <a:moveTo>
                    <a:pt x="572" y="0"/>
                  </a:moveTo>
                  <a:cubicBezTo>
                    <a:pt x="263" y="0"/>
                    <a:pt x="1" y="262"/>
                    <a:pt x="1" y="583"/>
                  </a:cubicBezTo>
                  <a:cubicBezTo>
                    <a:pt x="1" y="893"/>
                    <a:pt x="251" y="1167"/>
                    <a:pt x="572" y="1167"/>
                  </a:cubicBezTo>
                  <a:cubicBezTo>
                    <a:pt x="894" y="1167"/>
                    <a:pt x="1156" y="893"/>
                    <a:pt x="1156" y="583"/>
                  </a:cubicBezTo>
                  <a:cubicBezTo>
                    <a:pt x="1156" y="274"/>
                    <a:pt x="906" y="0"/>
                    <a:pt x="572"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g104b5d045ad_0_109"/>
            <p:cNvSpPr/>
            <p:nvPr/>
          </p:nvSpPr>
          <p:spPr>
            <a:xfrm>
              <a:off x="4083820" y="3615129"/>
              <a:ext cx="37175" cy="36824"/>
            </a:xfrm>
            <a:custGeom>
              <a:rect b="b" l="l" r="r" t="t"/>
              <a:pathLst>
                <a:path extrusionOk="0" h="1156" w="1167">
                  <a:moveTo>
                    <a:pt x="584" y="346"/>
                  </a:moveTo>
                  <a:cubicBezTo>
                    <a:pt x="715" y="346"/>
                    <a:pt x="822" y="441"/>
                    <a:pt x="822" y="584"/>
                  </a:cubicBezTo>
                  <a:cubicBezTo>
                    <a:pt x="822" y="715"/>
                    <a:pt x="715" y="822"/>
                    <a:pt x="584" y="822"/>
                  </a:cubicBezTo>
                  <a:cubicBezTo>
                    <a:pt x="453" y="822"/>
                    <a:pt x="345" y="715"/>
                    <a:pt x="345" y="584"/>
                  </a:cubicBezTo>
                  <a:cubicBezTo>
                    <a:pt x="345" y="441"/>
                    <a:pt x="453" y="346"/>
                    <a:pt x="584" y="346"/>
                  </a:cubicBezTo>
                  <a:close/>
                  <a:moveTo>
                    <a:pt x="584" y="0"/>
                  </a:moveTo>
                  <a:cubicBezTo>
                    <a:pt x="274" y="0"/>
                    <a:pt x="0" y="251"/>
                    <a:pt x="0" y="584"/>
                  </a:cubicBezTo>
                  <a:cubicBezTo>
                    <a:pt x="0" y="905"/>
                    <a:pt x="250" y="1155"/>
                    <a:pt x="584" y="1155"/>
                  </a:cubicBezTo>
                  <a:cubicBezTo>
                    <a:pt x="905" y="1155"/>
                    <a:pt x="1167" y="893"/>
                    <a:pt x="1167" y="584"/>
                  </a:cubicBezTo>
                  <a:cubicBezTo>
                    <a:pt x="1167" y="262"/>
                    <a:pt x="905" y="0"/>
                    <a:pt x="584"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9" name="Google Shape;2109;g104b5d045ad_0_109"/>
          <p:cNvGrpSpPr/>
          <p:nvPr/>
        </p:nvGrpSpPr>
        <p:grpSpPr>
          <a:xfrm>
            <a:off x="5419973" y="1153851"/>
            <a:ext cx="209383" cy="366778"/>
            <a:chOff x="6275635" y="4282651"/>
            <a:chExt cx="209383" cy="366778"/>
          </a:xfrm>
        </p:grpSpPr>
        <p:sp>
          <p:nvSpPr>
            <p:cNvPr id="2110" name="Google Shape;2110;g104b5d045ad_0_109"/>
            <p:cNvSpPr/>
            <p:nvPr/>
          </p:nvSpPr>
          <p:spPr>
            <a:xfrm>
              <a:off x="6275635" y="4282651"/>
              <a:ext cx="89162" cy="366778"/>
            </a:xfrm>
            <a:custGeom>
              <a:rect b="b" l="l" r="r" t="t"/>
              <a:pathLst>
                <a:path extrusionOk="0" h="11514" w="2799">
                  <a:moveTo>
                    <a:pt x="1382" y="1751"/>
                  </a:moveTo>
                  <a:cubicBezTo>
                    <a:pt x="1667" y="1917"/>
                    <a:pt x="1929" y="2084"/>
                    <a:pt x="2132" y="2275"/>
                  </a:cubicBezTo>
                  <a:lnTo>
                    <a:pt x="620" y="2275"/>
                  </a:lnTo>
                  <a:cubicBezTo>
                    <a:pt x="822" y="2084"/>
                    <a:pt x="1084" y="1917"/>
                    <a:pt x="1382" y="1751"/>
                  </a:cubicBezTo>
                  <a:close/>
                  <a:moveTo>
                    <a:pt x="2370" y="2620"/>
                  </a:moveTo>
                  <a:cubicBezTo>
                    <a:pt x="2465" y="2822"/>
                    <a:pt x="2489" y="3048"/>
                    <a:pt x="2382" y="3298"/>
                  </a:cubicBezTo>
                  <a:lnTo>
                    <a:pt x="381" y="3298"/>
                  </a:lnTo>
                  <a:cubicBezTo>
                    <a:pt x="298" y="3084"/>
                    <a:pt x="286" y="2858"/>
                    <a:pt x="381" y="2620"/>
                  </a:cubicBezTo>
                  <a:close/>
                  <a:moveTo>
                    <a:pt x="2144" y="3644"/>
                  </a:moveTo>
                  <a:cubicBezTo>
                    <a:pt x="1953" y="3834"/>
                    <a:pt x="1679" y="4001"/>
                    <a:pt x="1382" y="4168"/>
                  </a:cubicBezTo>
                  <a:cubicBezTo>
                    <a:pt x="1096" y="4001"/>
                    <a:pt x="822" y="3834"/>
                    <a:pt x="620" y="3644"/>
                  </a:cubicBezTo>
                  <a:close/>
                  <a:moveTo>
                    <a:pt x="2441" y="5918"/>
                  </a:moveTo>
                  <a:cubicBezTo>
                    <a:pt x="2334" y="6394"/>
                    <a:pt x="1893" y="6680"/>
                    <a:pt x="1382" y="6966"/>
                  </a:cubicBezTo>
                  <a:cubicBezTo>
                    <a:pt x="881" y="6680"/>
                    <a:pt x="429" y="6394"/>
                    <a:pt x="346" y="5918"/>
                  </a:cubicBezTo>
                  <a:close/>
                  <a:moveTo>
                    <a:pt x="1382" y="7347"/>
                  </a:moveTo>
                  <a:cubicBezTo>
                    <a:pt x="1679" y="7513"/>
                    <a:pt x="1953" y="7680"/>
                    <a:pt x="2144" y="7870"/>
                  </a:cubicBezTo>
                  <a:lnTo>
                    <a:pt x="620" y="7870"/>
                  </a:lnTo>
                  <a:cubicBezTo>
                    <a:pt x="822" y="7680"/>
                    <a:pt x="1096" y="7513"/>
                    <a:pt x="1382" y="7347"/>
                  </a:cubicBezTo>
                  <a:close/>
                  <a:moveTo>
                    <a:pt x="2394" y="8216"/>
                  </a:moveTo>
                  <a:cubicBezTo>
                    <a:pt x="2489" y="8454"/>
                    <a:pt x="2489" y="8680"/>
                    <a:pt x="2382" y="8894"/>
                  </a:cubicBezTo>
                  <a:lnTo>
                    <a:pt x="405" y="8894"/>
                  </a:lnTo>
                  <a:cubicBezTo>
                    <a:pt x="298" y="8656"/>
                    <a:pt x="298" y="8442"/>
                    <a:pt x="405" y="8216"/>
                  </a:cubicBezTo>
                  <a:close/>
                  <a:moveTo>
                    <a:pt x="2132" y="9240"/>
                  </a:moveTo>
                  <a:cubicBezTo>
                    <a:pt x="1929" y="9430"/>
                    <a:pt x="1667" y="9597"/>
                    <a:pt x="1382" y="9764"/>
                  </a:cubicBezTo>
                  <a:cubicBezTo>
                    <a:pt x="1096" y="9597"/>
                    <a:pt x="834" y="9430"/>
                    <a:pt x="620" y="9240"/>
                  </a:cubicBezTo>
                  <a:close/>
                  <a:moveTo>
                    <a:pt x="167" y="0"/>
                  </a:moveTo>
                  <a:cubicBezTo>
                    <a:pt x="72" y="0"/>
                    <a:pt x="0" y="72"/>
                    <a:pt x="0" y="167"/>
                  </a:cubicBezTo>
                  <a:cubicBezTo>
                    <a:pt x="0" y="846"/>
                    <a:pt x="524" y="1251"/>
                    <a:pt x="1072" y="1560"/>
                  </a:cubicBezTo>
                  <a:cubicBezTo>
                    <a:pt x="500" y="1894"/>
                    <a:pt x="0" y="2310"/>
                    <a:pt x="0" y="2965"/>
                  </a:cubicBezTo>
                  <a:cubicBezTo>
                    <a:pt x="0" y="3644"/>
                    <a:pt x="524" y="4049"/>
                    <a:pt x="1072" y="4358"/>
                  </a:cubicBezTo>
                  <a:cubicBezTo>
                    <a:pt x="524" y="4668"/>
                    <a:pt x="0" y="5072"/>
                    <a:pt x="0" y="5763"/>
                  </a:cubicBezTo>
                  <a:cubicBezTo>
                    <a:pt x="0" y="6442"/>
                    <a:pt x="524" y="6847"/>
                    <a:pt x="1072" y="7156"/>
                  </a:cubicBezTo>
                  <a:cubicBezTo>
                    <a:pt x="524" y="7466"/>
                    <a:pt x="0" y="7870"/>
                    <a:pt x="0" y="8549"/>
                  </a:cubicBezTo>
                  <a:cubicBezTo>
                    <a:pt x="0" y="8799"/>
                    <a:pt x="72" y="9002"/>
                    <a:pt x="179" y="9180"/>
                  </a:cubicBezTo>
                  <a:cubicBezTo>
                    <a:pt x="227" y="9240"/>
                    <a:pt x="322" y="9525"/>
                    <a:pt x="1072" y="9954"/>
                  </a:cubicBezTo>
                  <a:cubicBezTo>
                    <a:pt x="524" y="10264"/>
                    <a:pt x="0" y="10668"/>
                    <a:pt x="0" y="11359"/>
                  </a:cubicBezTo>
                  <a:cubicBezTo>
                    <a:pt x="0" y="11442"/>
                    <a:pt x="72" y="11514"/>
                    <a:pt x="167" y="11514"/>
                  </a:cubicBezTo>
                  <a:cubicBezTo>
                    <a:pt x="250" y="11514"/>
                    <a:pt x="322" y="11442"/>
                    <a:pt x="322" y="11359"/>
                  </a:cubicBezTo>
                  <a:cubicBezTo>
                    <a:pt x="322" y="10776"/>
                    <a:pt x="834" y="10466"/>
                    <a:pt x="1393" y="10145"/>
                  </a:cubicBezTo>
                  <a:cubicBezTo>
                    <a:pt x="1965" y="10466"/>
                    <a:pt x="2465" y="10776"/>
                    <a:pt x="2465" y="11359"/>
                  </a:cubicBezTo>
                  <a:cubicBezTo>
                    <a:pt x="2465" y="11442"/>
                    <a:pt x="2548" y="11514"/>
                    <a:pt x="2632" y="11514"/>
                  </a:cubicBezTo>
                  <a:cubicBezTo>
                    <a:pt x="2727" y="11514"/>
                    <a:pt x="2798" y="11442"/>
                    <a:pt x="2798" y="11359"/>
                  </a:cubicBezTo>
                  <a:cubicBezTo>
                    <a:pt x="2798" y="10668"/>
                    <a:pt x="2274" y="10264"/>
                    <a:pt x="1727" y="9954"/>
                  </a:cubicBezTo>
                  <a:cubicBezTo>
                    <a:pt x="2286" y="9633"/>
                    <a:pt x="2798" y="9216"/>
                    <a:pt x="2798" y="8561"/>
                  </a:cubicBezTo>
                  <a:cubicBezTo>
                    <a:pt x="2798" y="7870"/>
                    <a:pt x="2274" y="7466"/>
                    <a:pt x="1727" y="7156"/>
                  </a:cubicBezTo>
                  <a:cubicBezTo>
                    <a:pt x="2274" y="6847"/>
                    <a:pt x="2798" y="6442"/>
                    <a:pt x="2798" y="5763"/>
                  </a:cubicBezTo>
                  <a:cubicBezTo>
                    <a:pt x="2798" y="5608"/>
                    <a:pt x="2763" y="5465"/>
                    <a:pt x="2727" y="5346"/>
                  </a:cubicBezTo>
                  <a:cubicBezTo>
                    <a:pt x="2699" y="5273"/>
                    <a:pt x="2629" y="5227"/>
                    <a:pt x="2560" y="5227"/>
                  </a:cubicBezTo>
                  <a:cubicBezTo>
                    <a:pt x="2539" y="5227"/>
                    <a:pt x="2519" y="5231"/>
                    <a:pt x="2501" y="5239"/>
                  </a:cubicBezTo>
                  <a:cubicBezTo>
                    <a:pt x="2405" y="5263"/>
                    <a:pt x="2370" y="5370"/>
                    <a:pt x="2394" y="5465"/>
                  </a:cubicBezTo>
                  <a:cubicBezTo>
                    <a:pt x="2405" y="5501"/>
                    <a:pt x="2405" y="5549"/>
                    <a:pt x="2405" y="5596"/>
                  </a:cubicBezTo>
                  <a:lnTo>
                    <a:pt x="322" y="5596"/>
                  </a:lnTo>
                  <a:cubicBezTo>
                    <a:pt x="417" y="5132"/>
                    <a:pt x="881" y="4834"/>
                    <a:pt x="1370" y="4549"/>
                  </a:cubicBezTo>
                  <a:cubicBezTo>
                    <a:pt x="1560" y="4656"/>
                    <a:pt x="1774" y="4775"/>
                    <a:pt x="1929" y="4906"/>
                  </a:cubicBezTo>
                  <a:cubicBezTo>
                    <a:pt x="1960" y="4932"/>
                    <a:pt x="1998" y="4944"/>
                    <a:pt x="2035" y="4944"/>
                  </a:cubicBezTo>
                  <a:cubicBezTo>
                    <a:pt x="2084" y="4944"/>
                    <a:pt x="2134" y="4923"/>
                    <a:pt x="2167" y="4882"/>
                  </a:cubicBezTo>
                  <a:cubicBezTo>
                    <a:pt x="2227" y="4811"/>
                    <a:pt x="2215" y="4703"/>
                    <a:pt x="2144" y="4644"/>
                  </a:cubicBezTo>
                  <a:cubicBezTo>
                    <a:pt x="2001" y="4537"/>
                    <a:pt x="1858" y="4453"/>
                    <a:pt x="1703" y="4358"/>
                  </a:cubicBezTo>
                  <a:cubicBezTo>
                    <a:pt x="2263" y="4049"/>
                    <a:pt x="2775" y="3644"/>
                    <a:pt x="2775" y="2965"/>
                  </a:cubicBezTo>
                  <a:cubicBezTo>
                    <a:pt x="2775" y="2727"/>
                    <a:pt x="2703" y="2513"/>
                    <a:pt x="2596" y="2334"/>
                  </a:cubicBezTo>
                  <a:cubicBezTo>
                    <a:pt x="2560" y="2275"/>
                    <a:pt x="2441" y="1989"/>
                    <a:pt x="1703" y="1560"/>
                  </a:cubicBezTo>
                  <a:cubicBezTo>
                    <a:pt x="2263" y="1239"/>
                    <a:pt x="2798" y="846"/>
                    <a:pt x="2798" y="167"/>
                  </a:cubicBezTo>
                  <a:cubicBezTo>
                    <a:pt x="2798" y="72"/>
                    <a:pt x="2727" y="0"/>
                    <a:pt x="2632" y="0"/>
                  </a:cubicBezTo>
                  <a:cubicBezTo>
                    <a:pt x="2548" y="0"/>
                    <a:pt x="2465" y="72"/>
                    <a:pt x="2465" y="167"/>
                  </a:cubicBezTo>
                  <a:cubicBezTo>
                    <a:pt x="2465" y="739"/>
                    <a:pt x="1965" y="1060"/>
                    <a:pt x="1393" y="1370"/>
                  </a:cubicBezTo>
                  <a:cubicBezTo>
                    <a:pt x="834" y="1060"/>
                    <a:pt x="322" y="727"/>
                    <a:pt x="322" y="167"/>
                  </a:cubicBezTo>
                  <a:cubicBezTo>
                    <a:pt x="322" y="72"/>
                    <a:pt x="250" y="0"/>
                    <a:pt x="167"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g104b5d045ad_0_109"/>
            <p:cNvSpPr/>
            <p:nvPr/>
          </p:nvSpPr>
          <p:spPr>
            <a:xfrm>
              <a:off x="6395474" y="4282651"/>
              <a:ext cx="89544" cy="366778"/>
            </a:xfrm>
            <a:custGeom>
              <a:rect b="b" l="l" r="r" t="t"/>
              <a:pathLst>
                <a:path extrusionOk="0" h="11514" w="2811">
                  <a:moveTo>
                    <a:pt x="2799" y="2906"/>
                  </a:moveTo>
                  <a:cubicBezTo>
                    <a:pt x="2799" y="2912"/>
                    <a:pt x="2802" y="2914"/>
                    <a:pt x="2803" y="2914"/>
                  </a:cubicBezTo>
                  <a:cubicBezTo>
                    <a:pt x="2805" y="2914"/>
                    <a:pt x="2805" y="2912"/>
                    <a:pt x="2799" y="2906"/>
                  </a:cubicBezTo>
                  <a:close/>
                  <a:moveTo>
                    <a:pt x="2453" y="3096"/>
                  </a:moveTo>
                  <a:cubicBezTo>
                    <a:pt x="2382" y="3584"/>
                    <a:pt x="1918" y="3870"/>
                    <a:pt x="1406" y="4168"/>
                  </a:cubicBezTo>
                  <a:cubicBezTo>
                    <a:pt x="882" y="3870"/>
                    <a:pt x="417" y="3584"/>
                    <a:pt x="346" y="3096"/>
                  </a:cubicBezTo>
                  <a:close/>
                  <a:moveTo>
                    <a:pt x="1394" y="4549"/>
                  </a:moveTo>
                  <a:cubicBezTo>
                    <a:pt x="1680" y="4715"/>
                    <a:pt x="1965" y="4882"/>
                    <a:pt x="2156" y="5072"/>
                  </a:cubicBezTo>
                  <a:lnTo>
                    <a:pt x="644" y="5072"/>
                  </a:lnTo>
                  <a:cubicBezTo>
                    <a:pt x="834" y="4882"/>
                    <a:pt x="1120" y="4715"/>
                    <a:pt x="1394" y="4549"/>
                  </a:cubicBezTo>
                  <a:close/>
                  <a:moveTo>
                    <a:pt x="2394" y="5418"/>
                  </a:moveTo>
                  <a:cubicBezTo>
                    <a:pt x="2501" y="5644"/>
                    <a:pt x="2501" y="5858"/>
                    <a:pt x="2394" y="6096"/>
                  </a:cubicBezTo>
                  <a:lnTo>
                    <a:pt x="406" y="6096"/>
                  </a:lnTo>
                  <a:cubicBezTo>
                    <a:pt x="298" y="5858"/>
                    <a:pt x="298" y="5644"/>
                    <a:pt x="406" y="5418"/>
                  </a:cubicBezTo>
                  <a:close/>
                  <a:moveTo>
                    <a:pt x="2156" y="6442"/>
                  </a:moveTo>
                  <a:cubicBezTo>
                    <a:pt x="1965" y="6632"/>
                    <a:pt x="1680" y="6799"/>
                    <a:pt x="1406" y="6966"/>
                  </a:cubicBezTo>
                  <a:cubicBezTo>
                    <a:pt x="1120" y="6799"/>
                    <a:pt x="846" y="6632"/>
                    <a:pt x="644" y="6442"/>
                  </a:cubicBezTo>
                  <a:close/>
                  <a:moveTo>
                    <a:pt x="1406" y="7347"/>
                  </a:moveTo>
                  <a:cubicBezTo>
                    <a:pt x="1906" y="7632"/>
                    <a:pt x="2358" y="7918"/>
                    <a:pt x="2453" y="8382"/>
                  </a:cubicBezTo>
                  <a:lnTo>
                    <a:pt x="358" y="8382"/>
                  </a:lnTo>
                  <a:cubicBezTo>
                    <a:pt x="453" y="7918"/>
                    <a:pt x="906" y="7632"/>
                    <a:pt x="1406" y="7347"/>
                  </a:cubicBezTo>
                  <a:close/>
                  <a:moveTo>
                    <a:pt x="2442" y="8716"/>
                  </a:moveTo>
                  <a:cubicBezTo>
                    <a:pt x="2370" y="9180"/>
                    <a:pt x="1906" y="9478"/>
                    <a:pt x="1406" y="9764"/>
                  </a:cubicBezTo>
                  <a:cubicBezTo>
                    <a:pt x="894" y="9478"/>
                    <a:pt x="429" y="9192"/>
                    <a:pt x="346" y="8716"/>
                  </a:cubicBezTo>
                  <a:close/>
                  <a:moveTo>
                    <a:pt x="179" y="0"/>
                  </a:moveTo>
                  <a:cubicBezTo>
                    <a:pt x="96" y="0"/>
                    <a:pt x="13" y="72"/>
                    <a:pt x="13" y="167"/>
                  </a:cubicBezTo>
                  <a:cubicBezTo>
                    <a:pt x="13" y="858"/>
                    <a:pt x="548" y="1251"/>
                    <a:pt x="1084" y="1560"/>
                  </a:cubicBezTo>
                  <a:cubicBezTo>
                    <a:pt x="953" y="1632"/>
                    <a:pt x="834" y="1715"/>
                    <a:pt x="715" y="1786"/>
                  </a:cubicBezTo>
                  <a:cubicBezTo>
                    <a:pt x="584" y="1870"/>
                    <a:pt x="656" y="2096"/>
                    <a:pt x="822" y="2096"/>
                  </a:cubicBezTo>
                  <a:cubicBezTo>
                    <a:pt x="906" y="2096"/>
                    <a:pt x="870" y="2072"/>
                    <a:pt x="1430" y="1751"/>
                  </a:cubicBezTo>
                  <a:cubicBezTo>
                    <a:pt x="1918" y="2036"/>
                    <a:pt x="2370" y="2310"/>
                    <a:pt x="2477" y="2751"/>
                  </a:cubicBezTo>
                  <a:lnTo>
                    <a:pt x="406" y="2751"/>
                  </a:lnTo>
                  <a:cubicBezTo>
                    <a:pt x="417" y="2703"/>
                    <a:pt x="417" y="2644"/>
                    <a:pt x="429" y="2608"/>
                  </a:cubicBezTo>
                  <a:cubicBezTo>
                    <a:pt x="477" y="2513"/>
                    <a:pt x="429" y="2429"/>
                    <a:pt x="346" y="2382"/>
                  </a:cubicBezTo>
                  <a:cubicBezTo>
                    <a:pt x="320" y="2369"/>
                    <a:pt x="295" y="2363"/>
                    <a:pt x="271" y="2363"/>
                  </a:cubicBezTo>
                  <a:cubicBezTo>
                    <a:pt x="208" y="2363"/>
                    <a:pt x="154" y="2404"/>
                    <a:pt x="120" y="2465"/>
                  </a:cubicBezTo>
                  <a:cubicBezTo>
                    <a:pt x="60" y="2608"/>
                    <a:pt x="36" y="2751"/>
                    <a:pt x="13" y="2917"/>
                  </a:cubicBezTo>
                  <a:lnTo>
                    <a:pt x="13" y="2929"/>
                  </a:lnTo>
                  <a:cubicBezTo>
                    <a:pt x="1" y="3620"/>
                    <a:pt x="489" y="4013"/>
                    <a:pt x="1084" y="4358"/>
                  </a:cubicBezTo>
                  <a:cubicBezTo>
                    <a:pt x="537" y="4668"/>
                    <a:pt x="13" y="5072"/>
                    <a:pt x="13" y="5763"/>
                  </a:cubicBezTo>
                  <a:cubicBezTo>
                    <a:pt x="13" y="6442"/>
                    <a:pt x="537" y="6847"/>
                    <a:pt x="1084" y="7156"/>
                  </a:cubicBezTo>
                  <a:cubicBezTo>
                    <a:pt x="513" y="7501"/>
                    <a:pt x="13" y="7882"/>
                    <a:pt x="13" y="8561"/>
                  </a:cubicBezTo>
                  <a:cubicBezTo>
                    <a:pt x="13" y="9240"/>
                    <a:pt x="537" y="9644"/>
                    <a:pt x="1084" y="9954"/>
                  </a:cubicBezTo>
                  <a:cubicBezTo>
                    <a:pt x="537" y="10264"/>
                    <a:pt x="13" y="10668"/>
                    <a:pt x="13" y="11359"/>
                  </a:cubicBezTo>
                  <a:cubicBezTo>
                    <a:pt x="13" y="11442"/>
                    <a:pt x="96" y="11514"/>
                    <a:pt x="179" y="11514"/>
                  </a:cubicBezTo>
                  <a:cubicBezTo>
                    <a:pt x="275" y="11514"/>
                    <a:pt x="346" y="11442"/>
                    <a:pt x="346" y="11359"/>
                  </a:cubicBezTo>
                  <a:cubicBezTo>
                    <a:pt x="346" y="10776"/>
                    <a:pt x="846" y="10466"/>
                    <a:pt x="1418" y="10145"/>
                  </a:cubicBezTo>
                  <a:cubicBezTo>
                    <a:pt x="1977" y="10466"/>
                    <a:pt x="2489" y="10776"/>
                    <a:pt x="2489" y="11359"/>
                  </a:cubicBezTo>
                  <a:cubicBezTo>
                    <a:pt x="2489" y="11442"/>
                    <a:pt x="2561" y="11514"/>
                    <a:pt x="2656" y="11514"/>
                  </a:cubicBezTo>
                  <a:cubicBezTo>
                    <a:pt x="2739" y="11514"/>
                    <a:pt x="2811" y="11442"/>
                    <a:pt x="2811" y="11359"/>
                  </a:cubicBezTo>
                  <a:cubicBezTo>
                    <a:pt x="2811" y="10668"/>
                    <a:pt x="2299" y="10264"/>
                    <a:pt x="1739" y="9954"/>
                  </a:cubicBezTo>
                  <a:cubicBezTo>
                    <a:pt x="2322" y="9609"/>
                    <a:pt x="2811" y="9228"/>
                    <a:pt x="2811" y="8537"/>
                  </a:cubicBezTo>
                  <a:cubicBezTo>
                    <a:pt x="2811" y="7859"/>
                    <a:pt x="2299" y="7466"/>
                    <a:pt x="1739" y="7144"/>
                  </a:cubicBezTo>
                  <a:cubicBezTo>
                    <a:pt x="2299" y="6835"/>
                    <a:pt x="2811" y="6430"/>
                    <a:pt x="2811" y="5739"/>
                  </a:cubicBezTo>
                  <a:cubicBezTo>
                    <a:pt x="2811" y="5061"/>
                    <a:pt x="2299" y="4656"/>
                    <a:pt x="1739" y="4346"/>
                  </a:cubicBezTo>
                  <a:cubicBezTo>
                    <a:pt x="2358" y="4001"/>
                    <a:pt x="2799" y="3632"/>
                    <a:pt x="2799" y="2906"/>
                  </a:cubicBezTo>
                  <a:cubicBezTo>
                    <a:pt x="2775" y="2251"/>
                    <a:pt x="2263" y="1870"/>
                    <a:pt x="1739" y="1560"/>
                  </a:cubicBezTo>
                  <a:cubicBezTo>
                    <a:pt x="2299" y="1251"/>
                    <a:pt x="2811" y="846"/>
                    <a:pt x="2811" y="167"/>
                  </a:cubicBezTo>
                  <a:cubicBezTo>
                    <a:pt x="2811" y="72"/>
                    <a:pt x="2739" y="0"/>
                    <a:pt x="2656" y="0"/>
                  </a:cubicBezTo>
                  <a:cubicBezTo>
                    <a:pt x="2561" y="0"/>
                    <a:pt x="2489" y="72"/>
                    <a:pt x="2489" y="167"/>
                  </a:cubicBezTo>
                  <a:cubicBezTo>
                    <a:pt x="2489" y="739"/>
                    <a:pt x="1977" y="1060"/>
                    <a:pt x="1418" y="1370"/>
                  </a:cubicBezTo>
                  <a:cubicBezTo>
                    <a:pt x="846" y="1060"/>
                    <a:pt x="346" y="727"/>
                    <a:pt x="346" y="167"/>
                  </a:cubicBezTo>
                  <a:cubicBezTo>
                    <a:pt x="346" y="72"/>
                    <a:pt x="275" y="0"/>
                    <a:pt x="179" y="0"/>
                  </a:cubicBezTo>
                  <a:close/>
                </a:path>
              </a:pathLst>
            </a:custGeom>
            <a:solidFill>
              <a:srgbClr val="657E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12" name="Google Shape;2112;g104b5d045ad_0_109"/>
          <p:cNvSpPr txBox="1"/>
          <p:nvPr/>
        </p:nvSpPr>
        <p:spPr>
          <a:xfrm>
            <a:off x="6943050" y="328455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Times New Roman"/>
                <a:ea typeface="Times New Roman"/>
                <a:cs typeface="Times New Roman"/>
                <a:sym typeface="Times New Roman"/>
              </a:rPr>
              <a:t>1. </a:t>
            </a:r>
            <a:r>
              <a:rPr b="1" lang="en" sz="1200">
                <a:solidFill>
                  <a:schemeClr val="lt1"/>
                </a:solidFill>
                <a:latin typeface="Times New Roman"/>
                <a:ea typeface="Times New Roman"/>
                <a:cs typeface="Times New Roman"/>
                <a:sym typeface="Times New Roman"/>
              </a:rPr>
              <a:t>Classify.seqs</a:t>
            </a:r>
            <a:endParaRPr b="1"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lt1"/>
                </a:solidFill>
                <a:latin typeface="Times New Roman"/>
                <a:ea typeface="Times New Roman"/>
                <a:cs typeface="Times New Roman"/>
                <a:sym typeface="Times New Roman"/>
              </a:rPr>
              <a:t>2. </a:t>
            </a:r>
            <a:r>
              <a:rPr b="1" lang="en" sz="1200">
                <a:solidFill>
                  <a:schemeClr val="lt1"/>
                </a:solidFill>
                <a:latin typeface="Times New Roman"/>
                <a:ea typeface="Times New Roman"/>
                <a:cs typeface="Times New Roman"/>
                <a:sym typeface="Times New Roman"/>
              </a:rPr>
              <a:t>Remove.lineages</a:t>
            </a:r>
            <a:endParaRPr b="1" sz="1200">
              <a:solidFill>
                <a:schemeClr val="lt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NA: The Human Body Recipe by Slidesgo">
  <a:themeElements>
    <a:clrScheme name="Simple Light">
      <a:dk1>
        <a:srgbClr val="334860"/>
      </a:dk1>
      <a:lt1>
        <a:srgbClr val="F9F9F9"/>
      </a:lt1>
      <a:dk2>
        <a:srgbClr val="261E23"/>
      </a:dk2>
      <a:lt2>
        <a:srgbClr val="F75F4F"/>
      </a:lt2>
      <a:accent1>
        <a:srgbClr val="ED8962"/>
      </a:accent1>
      <a:accent2>
        <a:srgbClr val="EFB94B"/>
      </a:accent2>
      <a:accent3>
        <a:srgbClr val="D39C2C"/>
      </a:accent3>
      <a:accent4>
        <a:srgbClr val="C2D7D0"/>
      </a:accent4>
      <a:accent5>
        <a:srgbClr val="AA437E"/>
      </a:accent5>
      <a:accent6>
        <a:srgbClr val="C65490"/>
      </a:accent6>
      <a:hlink>
        <a:srgbClr val="F9F9F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